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02" r:id="rId3"/>
    <p:sldId id="324" r:id="rId4"/>
    <p:sldId id="347" r:id="rId6"/>
    <p:sldId id="346" r:id="rId7"/>
    <p:sldId id="345" r:id="rId8"/>
    <p:sldId id="344" r:id="rId9"/>
    <p:sldId id="341" r:id="rId10"/>
    <p:sldId id="340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1300" y="2823845"/>
            <a:ext cx="6629400" cy="1209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780480"/>
            <a:ext cx="10800000" cy="40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47"/>
          <a:stretch>
            <a:fillRect/>
          </a:stretch>
        </p:blipFill>
        <p:spPr>
          <a:xfrm>
            <a:off x="4367530" y="188595"/>
            <a:ext cx="4104005" cy="333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815205" y="5184140"/>
            <a:ext cx="106235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29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9829" y="4041845"/>
            <a:ext cx="314784" cy="323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23492" y="3434668"/>
            <a:ext cx="321903" cy="32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27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8095" y="3636641"/>
            <a:ext cx="828571" cy="35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43" b="39992"/>
          <a:stretch>
            <a:fillRect/>
          </a:stretch>
        </p:blipFill>
        <p:spPr>
          <a:xfrm>
            <a:off x="4367530" y="3213100"/>
            <a:ext cx="4903470" cy="345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72000"/>
            <a:ext cx="10015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5665" y="1166495"/>
            <a:ext cx="4981575" cy="127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5805" y="2606355"/>
            <a:ext cx="4124670" cy="10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5665" y="3949065"/>
            <a:ext cx="4005580" cy="156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5665" y="5791835"/>
            <a:ext cx="9498330" cy="99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9823"/>
            <a:ext cx="9628571" cy="45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64055"/>
            <a:ext cx="6101080" cy="98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240405"/>
            <a:ext cx="1011110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1180" y="3933190"/>
            <a:ext cx="386905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180" y="4694555"/>
            <a:ext cx="9402445" cy="98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5877560"/>
            <a:ext cx="429006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1" grpId="0" bldLvl="0" animBg="1"/>
      <p:bldP spid="13" grpId="0" bldLvl="0" animBg="1"/>
      <p:bldP spid="17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r="76872" b="89034"/>
          <a:stretch>
            <a:fillRect/>
          </a:stretch>
        </p:blipFill>
        <p:spPr>
          <a:xfrm>
            <a:off x="478790" y="681990"/>
            <a:ext cx="2788920" cy="8293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5245"/>
          <a:stretch>
            <a:fillRect/>
          </a:stretch>
        </p:blipFill>
        <p:spPr>
          <a:xfrm>
            <a:off x="407035" y="1063625"/>
            <a:ext cx="10612755" cy="5641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27575" y="1628775"/>
            <a:ext cx="457200" cy="19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0145" y="1564005"/>
            <a:ext cx="452120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6315" y="1583055"/>
            <a:ext cx="421640" cy="24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28250" y="1622425"/>
            <a:ext cx="636905" cy="21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6090" y="2132965"/>
            <a:ext cx="640715" cy="23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15865" y="3165475"/>
            <a:ext cx="523240" cy="18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71945" y="3549650"/>
            <a:ext cx="1094740" cy="20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36405" y="3549650"/>
            <a:ext cx="515620" cy="20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71310" y="3843020"/>
            <a:ext cx="1095375" cy="1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336405" y="3817620"/>
            <a:ext cx="515620" cy="20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91810" y="4728210"/>
            <a:ext cx="515620" cy="20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176135" y="5157470"/>
            <a:ext cx="1019175" cy="20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200640" y="5157470"/>
            <a:ext cx="515620" cy="20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176135" y="5445125"/>
            <a:ext cx="1075690" cy="183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200640" y="5422265"/>
            <a:ext cx="515620" cy="20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176135" y="5709920"/>
            <a:ext cx="1132205" cy="20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200640" y="5703570"/>
            <a:ext cx="515620" cy="20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176135" y="5949315"/>
            <a:ext cx="1075690" cy="24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200640" y="5984875"/>
            <a:ext cx="563880" cy="20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052830"/>
            <a:ext cx="10601325" cy="215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65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911725" y="4741590"/>
            <a:ext cx="276034" cy="31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29523" y="1448754"/>
            <a:ext cx="333333" cy="25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2857" y="2154349"/>
            <a:ext cx="809523" cy="44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4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81830" y="2957897"/>
            <a:ext cx="305354" cy="35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751655"/>
            <a:ext cx="10800000" cy="78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552390"/>
            <a:ext cx="10800000" cy="74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6567" y="1800302"/>
            <a:ext cx="323809" cy="37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25" b="34230"/>
          <a:stretch>
            <a:fillRect/>
          </a:stretch>
        </p:blipFill>
        <p:spPr>
          <a:xfrm>
            <a:off x="767715" y="2200910"/>
            <a:ext cx="5904955" cy="3528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4" b="15270"/>
          <a:stretch>
            <a:fillRect/>
          </a:stretch>
        </p:blipFill>
        <p:spPr>
          <a:xfrm>
            <a:off x="6744335" y="2060575"/>
            <a:ext cx="4415790" cy="4545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348680"/>
            <a:ext cx="10800000" cy="426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42527" y="3588948"/>
            <a:ext cx="314285" cy="343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4908" y="4333109"/>
            <a:ext cx="1057142" cy="352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5384" y="6031323"/>
            <a:ext cx="200000" cy="36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936" r="42221"/>
          <a:stretch>
            <a:fillRect/>
          </a:stretch>
        </p:blipFill>
        <p:spPr>
          <a:xfrm>
            <a:off x="551180" y="692785"/>
            <a:ext cx="6240145" cy="1827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45" y="836930"/>
            <a:ext cx="9194800" cy="443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12760" y="3860800"/>
            <a:ext cx="56769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5275580"/>
            <a:ext cx="9194800" cy="87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85"/>
          <a:stretch>
            <a:fillRect/>
          </a:stretch>
        </p:blipFill>
        <p:spPr>
          <a:xfrm>
            <a:off x="9192260" y="1124585"/>
            <a:ext cx="2783205" cy="368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4753583"/>
            <a:ext cx="361904" cy="38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2024-06-10T09:42:19Z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