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1" r:id="rId5"/>
    <p:sldId id="400" r:id="rId6"/>
    <p:sldId id="399" r:id="rId7"/>
    <p:sldId id="398" r:id="rId8"/>
    <p:sldId id="396" r:id="rId9"/>
    <p:sldId id="395" r:id="rId10"/>
    <p:sldId id="394" r:id="rId11"/>
    <p:sldId id="393" r:id="rId12"/>
    <p:sldId id="392" r:id="rId13"/>
    <p:sldId id="391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6" r:id="rId26"/>
    <p:sldId id="375" r:id="rId27"/>
    <p:sldId id="374" r:id="rId28"/>
    <p:sldId id="373" r:id="rId29"/>
    <p:sldId id="372" r:id="rId30"/>
    <p:sldId id="371" r:id="rId31"/>
    <p:sldId id="370" r:id="rId32"/>
    <p:sldId id="369" r:id="rId33"/>
    <p:sldId id="368" r:id="rId34"/>
    <p:sldId id="443" r:id="rId35"/>
    <p:sldId id="366" r:id="rId36"/>
    <p:sldId id="364" r:id="rId37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1558925" y="2996565"/>
            <a:ext cx="9264105" cy="107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67619" y="1153098"/>
            <a:ext cx="295238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05714" y="1898650"/>
            <a:ext cx="2876190" cy="296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3331616"/>
            <a:ext cx="247619" cy="277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81904" y="3863687"/>
            <a:ext cx="628571" cy="29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3068955"/>
            <a:ext cx="3048000" cy="369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2857" y="1906164"/>
            <a:ext cx="1476190" cy="37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2348865"/>
            <a:ext cx="4023995" cy="407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66" y="1860396"/>
            <a:ext cx="828571" cy="277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20845"/>
            <a:ext cx="10800000" cy="381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792332" y="3489468"/>
            <a:ext cx="1152380" cy="73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655" y="3789045"/>
            <a:ext cx="3623310" cy="308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20000" y="5397169"/>
            <a:ext cx="2085714" cy="31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105" y="2780665"/>
            <a:ext cx="6529070" cy="187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896870"/>
            <a:ext cx="273050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690" y="3718560"/>
            <a:ext cx="6336030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050665" y="2924810"/>
            <a:ext cx="273050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40270"/>
            <a:ext cx="4657142" cy="35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6666" y="3126734"/>
            <a:ext cx="3028571" cy="352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4030" y="3662680"/>
            <a:ext cx="168021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524760"/>
            <a:ext cx="329120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640" y="3143250"/>
            <a:ext cx="2197100" cy="450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3752850"/>
            <a:ext cx="2616835" cy="40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20000" y="5029362"/>
            <a:ext cx="4552380" cy="32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71270" y="5588635"/>
            <a:ext cx="4471035" cy="872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1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628590"/>
            <a:ext cx="10800000" cy="238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0464" y="1867230"/>
            <a:ext cx="285715" cy="2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2973560"/>
            <a:ext cx="8676190" cy="333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650278"/>
            <a:ext cx="4676190" cy="35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355590"/>
            <a:ext cx="5771428" cy="35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740" y="4940935"/>
            <a:ext cx="9011285" cy="77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40" b="22320"/>
          <a:stretch>
            <a:fillRect/>
          </a:stretch>
        </p:blipFill>
        <p:spPr>
          <a:xfrm>
            <a:off x="4727575" y="3284855"/>
            <a:ext cx="3527425" cy="3312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494"/>
            <a:ext cx="7295238" cy="35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97133"/>
            <a:ext cx="5552380" cy="33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336165"/>
            <a:ext cx="281241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56575"/>
            <a:ext cx="3561904" cy="30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567430"/>
            <a:ext cx="629475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177852"/>
            <a:ext cx="3676190" cy="31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6010"/>
            <a:ext cx="7430770" cy="887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78762"/>
            <a:ext cx="3904761" cy="32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889250"/>
            <a:ext cx="699516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490140"/>
            <a:ext cx="5028571" cy="32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100598"/>
            <a:ext cx="2723809" cy="34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691980"/>
            <a:ext cx="4619047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91965"/>
            <a:ext cx="10800000" cy="270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2492375"/>
            <a:ext cx="4367530" cy="41738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836745"/>
            <a:ext cx="10800000" cy="325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2924810"/>
            <a:ext cx="3891280" cy="37185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22935" y="5831840"/>
            <a:ext cx="3319145" cy="67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052830"/>
            <a:ext cx="7293610" cy="436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72845"/>
            <a:ext cx="1036383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77042"/>
            <a:ext cx="2104761" cy="31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6" r="25076" b="9720"/>
          <a:stretch>
            <a:fillRect/>
          </a:stretch>
        </p:blipFill>
        <p:spPr>
          <a:xfrm>
            <a:off x="2999105" y="2420620"/>
            <a:ext cx="5403215" cy="428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8227"/>
          <a:stretch>
            <a:fillRect/>
          </a:stretch>
        </p:blipFill>
        <p:spPr>
          <a:xfrm>
            <a:off x="2999105" y="2564765"/>
            <a:ext cx="5617210" cy="366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7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372469"/>
            <a:ext cx="304761" cy="286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2707369"/>
            <a:ext cx="342857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868045"/>
            <a:ext cx="10444480" cy="68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476" y="1886326"/>
            <a:ext cx="1752380" cy="3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20000" y="2581595"/>
            <a:ext cx="3866666" cy="3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20000" y="3248292"/>
            <a:ext cx="819047" cy="26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180" y="3743325"/>
            <a:ext cx="7893050" cy="9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905508"/>
            <a:ext cx="5361904" cy="3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486487"/>
            <a:ext cx="2180952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6105562"/>
            <a:ext cx="7314285" cy="32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bldLvl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45"/>
          <a:stretch>
            <a:fillRect/>
          </a:stretch>
        </p:blipFill>
        <p:spPr>
          <a:xfrm>
            <a:off x="551180" y="692150"/>
            <a:ext cx="10800080" cy="324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3503295" y="3284855"/>
            <a:ext cx="6586855" cy="337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48"/>
          <a:stretch>
            <a:fillRect/>
          </a:stretch>
        </p:blipFill>
        <p:spPr>
          <a:xfrm>
            <a:off x="-97155" y="836480"/>
            <a:ext cx="10800080" cy="183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8530" y="1628775"/>
            <a:ext cx="2508885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20" y="2628080"/>
            <a:ext cx="10800000" cy="133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5159375" y="3284855"/>
            <a:ext cx="6591300" cy="337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324943"/>
            <a:ext cx="7828571" cy="64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204720"/>
            <a:ext cx="7296150" cy="8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2935" y="3140710"/>
            <a:ext cx="5593715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272499"/>
            <a:ext cx="6209523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2935" y="4868545"/>
            <a:ext cx="7426960" cy="788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922749"/>
            <a:ext cx="5838095" cy="64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2" grpId="0" bldLvl="0" animBg="1"/>
      <p:bldP spid="15" grpId="0" animBg="1"/>
      <p:bldP spid="17" grpId="0" bldLvl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849404"/>
            <a:ext cx="304761" cy="295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172033"/>
            <a:ext cx="295238" cy="30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27057"/>
            <a:ext cx="295238" cy="30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385510"/>
            <a:ext cx="10800000" cy="247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38893"/>
            <a:ext cx="333333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3944205"/>
            <a:ext cx="342857" cy="29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55020"/>
            <a:ext cx="295238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0" y="764355"/>
            <a:ext cx="10800000" cy="269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3" r="21324" b="12836"/>
          <a:stretch>
            <a:fillRect/>
          </a:stretch>
        </p:blipFill>
        <p:spPr>
          <a:xfrm>
            <a:off x="1198880" y="3572510"/>
            <a:ext cx="8496935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2024-06-09T05:31:16Z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