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7" r:id="rId11"/>
    <p:sldId id="346" r:id="rId12"/>
    <p:sldId id="345" r:id="rId13"/>
    <p:sldId id="344" r:id="rId14"/>
    <p:sldId id="343" r:id="rId15"/>
    <p:sldId id="342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0" r:id="rId26"/>
    <p:sldId id="329" r:id="rId27"/>
    <p:sldId id="327" r:id="rId28"/>
    <p:sldId id="326" r:id="rId29"/>
    <p:sldId id="325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9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7875" y="3019425"/>
            <a:ext cx="809625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96190" y="2162955"/>
            <a:ext cx="742857" cy="42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2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03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41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8340" y="1191895"/>
            <a:ext cx="781177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8591" y="1891399"/>
            <a:ext cx="3643337" cy="35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8340" y="2564765"/>
            <a:ext cx="7600950" cy="99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23570" y="3644900"/>
            <a:ext cx="3594735" cy="105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23570" y="4725035"/>
            <a:ext cx="370586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8591" y="5553282"/>
            <a:ext cx="4404983" cy="361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367530" y="1891030"/>
            <a:ext cx="364363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14" grpId="0" bldLvl="0" animBg="1"/>
      <p:bldP spid="26" grpId="0" bldLvl="0" animBg="1"/>
      <p:bldP spid="32" grpId="0" bldLvl="0" animBg="1"/>
      <p:bldP spid="36" grpId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00970" y="4794250"/>
            <a:ext cx="58293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5300795"/>
            <a:ext cx="10800000" cy="10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15865" y="3860800"/>
            <a:ext cx="173545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39047" y="4883829"/>
            <a:ext cx="742857" cy="419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300" y="785945"/>
            <a:ext cx="10800000" cy="2642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2853055"/>
            <a:ext cx="3074670" cy="369316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2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86717"/>
            <a:ext cx="2542857" cy="42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125980"/>
            <a:ext cx="663956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2965210"/>
            <a:ext cx="6828571" cy="38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3785235"/>
            <a:ext cx="711327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90" y="4691380"/>
            <a:ext cx="503872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470" y="1124585"/>
            <a:ext cx="2716530" cy="3263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bldLvl="0" animBg="1"/>
      <p:bldP spid="16" grpId="0" animBg="1"/>
      <p:bldP spid="19" grpId="0" bldLvl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8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9653270" y="4455160"/>
            <a:ext cx="161798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67619" y="5493039"/>
            <a:ext cx="923809" cy="495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10476" y="5531191"/>
            <a:ext cx="914285" cy="429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0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86510"/>
            <a:ext cx="372173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570" y="2143125"/>
            <a:ext cx="10298430" cy="245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4797425"/>
            <a:ext cx="7547610" cy="106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295775" y="1124585"/>
            <a:ext cx="3721735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5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2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04"/>
          <a:stretch>
            <a:fillRect/>
          </a:stretch>
        </p:blipFill>
        <p:spPr>
          <a:xfrm>
            <a:off x="3935820" y="2997200"/>
            <a:ext cx="4751615" cy="3322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9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04"/>
          <a:stretch>
            <a:fillRect/>
          </a:stretch>
        </p:blipFill>
        <p:spPr>
          <a:xfrm>
            <a:off x="3935820" y="2997200"/>
            <a:ext cx="4751615" cy="3322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24400"/>
            <a:ext cx="10800000" cy="1701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1412875"/>
            <a:ext cx="634809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570" y="2277110"/>
            <a:ext cx="542861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867" b="24149"/>
          <a:stretch>
            <a:fillRect/>
          </a:stretch>
        </p:blipFill>
        <p:spPr>
          <a:xfrm>
            <a:off x="695282" y="2924810"/>
            <a:ext cx="6062435" cy="2520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51180" y="2870200"/>
            <a:ext cx="6381115" cy="146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570" y="4580890"/>
            <a:ext cx="6134100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04"/>
          <a:stretch>
            <a:fillRect/>
          </a:stretch>
        </p:blipFill>
        <p:spPr>
          <a:xfrm>
            <a:off x="6960325" y="1606550"/>
            <a:ext cx="4751615" cy="3322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673" r="39329"/>
          <a:stretch>
            <a:fillRect/>
          </a:stretch>
        </p:blipFill>
        <p:spPr>
          <a:xfrm>
            <a:off x="657225" y="817245"/>
            <a:ext cx="6552565" cy="875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700980"/>
            <a:ext cx="1080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0855" y="908685"/>
            <a:ext cx="638746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570" y="1692275"/>
            <a:ext cx="712216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1180" y="2420620"/>
            <a:ext cx="546735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08025" y="3255010"/>
            <a:ext cx="6100445" cy="1242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57225" y="4626610"/>
            <a:ext cx="5604510" cy="1174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04"/>
          <a:stretch>
            <a:fillRect/>
          </a:stretch>
        </p:blipFill>
        <p:spPr>
          <a:xfrm>
            <a:off x="7176225" y="2708910"/>
            <a:ext cx="4751615" cy="3322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/>
          <p:cNvSpPr/>
          <p:nvPr/>
        </p:nvSpPr>
        <p:spPr bwMode="white">
          <a:xfrm>
            <a:off x="551180" y="5877560"/>
            <a:ext cx="6703695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4" grpId="0" bldLvl="0" animBg="1"/>
      <p:bldP spid="19" grpId="0" bldLvl="0" animBg="1"/>
      <p:bldP spid="2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764355"/>
            <a:ext cx="10800000" cy="4193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305" y="3933190"/>
            <a:ext cx="8741410" cy="2663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48571" y="2966991"/>
            <a:ext cx="1400000" cy="41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29523" y="3014718"/>
            <a:ext cx="561904" cy="362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6190" y="3835624"/>
            <a:ext cx="1295238" cy="419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34"/>
          <a:stretch>
            <a:fillRect/>
          </a:stretch>
        </p:blipFill>
        <p:spPr>
          <a:xfrm>
            <a:off x="4224020" y="3835400"/>
            <a:ext cx="7776845" cy="2663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86910"/>
            <a:ext cx="96352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5393" y="2614059"/>
            <a:ext cx="7961437" cy="391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5325" y="3284855"/>
            <a:ext cx="9145905" cy="1193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05393" y="4758106"/>
            <a:ext cx="4970588" cy="35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05180" y="5473065"/>
            <a:ext cx="330454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05393" y="6170455"/>
            <a:ext cx="7545099" cy="391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21" grpId="0" bldLvl="0" animBg="1"/>
      <p:bldP spid="22" grpId="0" bldLvl="0" animBg="1"/>
      <p:bldP spid="2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476700"/>
            <a:ext cx="104275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0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43809" y="3013430"/>
            <a:ext cx="533333" cy="44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48571" y="4816376"/>
            <a:ext cx="742857" cy="419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67619" y="1239182"/>
            <a:ext cx="2342857" cy="419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15238" y="1220097"/>
            <a:ext cx="1580952" cy="47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6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00952" y="2822427"/>
            <a:ext cx="371428" cy="371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2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182066"/>
            <a:ext cx="333333" cy="381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549090"/>
            <a:ext cx="10800000" cy="450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75860" y="4469244"/>
            <a:ext cx="371428" cy="37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5" b="24030"/>
          <a:stretch>
            <a:fillRect/>
          </a:stretch>
        </p:blipFill>
        <p:spPr>
          <a:xfrm>
            <a:off x="5880100" y="3933190"/>
            <a:ext cx="2943225" cy="2767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5373185"/>
            <a:ext cx="10800000" cy="92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3106423"/>
            <a:ext cx="352380" cy="381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2024-06-09T08:09:41Z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