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985770"/>
            <a:ext cx="98869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8805" y="1052830"/>
            <a:ext cx="540512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1772920"/>
            <a:ext cx="25336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65" y="2623703"/>
            <a:ext cx="2062394" cy="3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8805" y="3284855"/>
            <a:ext cx="34474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994150"/>
            <a:ext cx="28168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4725035"/>
            <a:ext cx="32873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6465" y="5558200"/>
            <a:ext cx="2104312" cy="3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6182995"/>
            <a:ext cx="29641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  <p:bldP spid="13" grpId="0" bldLvl="0" animBg="1"/>
      <p:bldP spid="16" grpId="0" bldLvl="0" animBg="1"/>
      <p:bldP spid="21" grpId="0" bldLvl="0" animBg="1"/>
      <p:bldP spid="23" grpId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04310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7" b="27337"/>
          <a:stretch>
            <a:fillRect/>
          </a:stretch>
        </p:blipFill>
        <p:spPr>
          <a:xfrm>
            <a:off x="4727575" y="3201035"/>
            <a:ext cx="3213100" cy="362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945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1066800"/>
            <a:ext cx="43084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046" y="1817096"/>
            <a:ext cx="3741666" cy="3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046" y="2517298"/>
            <a:ext cx="2041666" cy="39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3213100"/>
            <a:ext cx="587375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080" y="4653280"/>
            <a:ext cx="330581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080" y="5332730"/>
            <a:ext cx="25622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7080" y="6093460"/>
            <a:ext cx="741045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4022443"/>
            <a:ext cx="819047" cy="4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4928043"/>
            <a:ext cx="819047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5795513"/>
            <a:ext cx="2590476" cy="4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2975619"/>
            <a:ext cx="961904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3891560"/>
            <a:ext cx="838095" cy="4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095" y="3872478"/>
            <a:ext cx="723809" cy="4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2637155"/>
            <a:ext cx="34569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165" y="3357245"/>
            <a:ext cx="41306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4149090"/>
            <a:ext cx="365125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4941570"/>
            <a:ext cx="33629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733415"/>
            <a:ext cx="33629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2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548455"/>
            <a:ext cx="10800000" cy="468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59380" y="4343400"/>
            <a:ext cx="38201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3" b="23845"/>
          <a:stretch>
            <a:fillRect/>
          </a:stretch>
        </p:blipFill>
        <p:spPr>
          <a:xfrm>
            <a:off x="7607935" y="3258185"/>
            <a:ext cx="3869055" cy="320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040115"/>
            <a:ext cx="1847619" cy="4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2697480"/>
            <a:ext cx="295338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3634740"/>
            <a:ext cx="443674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4437380"/>
            <a:ext cx="523938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3" b="51237"/>
          <a:stretch>
            <a:fillRect/>
          </a:stretch>
        </p:blipFill>
        <p:spPr>
          <a:xfrm>
            <a:off x="4367530" y="3644900"/>
            <a:ext cx="422465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268730"/>
            <a:ext cx="37490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988820"/>
            <a:ext cx="5474335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6435" y="3429000"/>
            <a:ext cx="40436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4149090"/>
            <a:ext cx="4806950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5800" y="5445125"/>
            <a:ext cx="28682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3570" y="6165215"/>
            <a:ext cx="54311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0" grpId="0" bldLvl="0" animBg="1"/>
      <p:bldP spid="24" grpId="0" bldLvl="0" animBg="1"/>
      <p:bldP spid="28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62" b="38592"/>
          <a:stretch>
            <a:fillRect/>
          </a:stretch>
        </p:blipFill>
        <p:spPr>
          <a:xfrm>
            <a:off x="4224020" y="3357245"/>
            <a:ext cx="3987165" cy="3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