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2957195"/>
            <a:ext cx="88963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3754897"/>
            <a:ext cx="295238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614990"/>
            <a:ext cx="800000" cy="36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5368383"/>
            <a:ext cx="2171428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052830"/>
            <a:ext cx="1006538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493010"/>
            <a:ext cx="10009505" cy="138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3933190"/>
            <a:ext cx="832548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580890"/>
            <a:ext cx="464312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5373370"/>
            <a:ext cx="84347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6093460"/>
            <a:ext cx="71075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05714" y="3661215"/>
            <a:ext cx="2180952" cy="4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3642143"/>
            <a:ext cx="1057142" cy="4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4285" y="3661215"/>
            <a:ext cx="504760" cy="4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6190" y="5463562"/>
            <a:ext cx="1085714" cy="3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105" y="1884045"/>
            <a:ext cx="164592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9047" y="2156918"/>
            <a:ext cx="457142" cy="37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2997828"/>
            <a:ext cx="1552380" cy="44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3719265"/>
            <a:ext cx="323809" cy="37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3558925"/>
            <a:ext cx="1066666" cy="49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1239283"/>
            <a:ext cx="752379" cy="42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270" y="2060575"/>
            <a:ext cx="158369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55" y="3702050"/>
            <a:ext cx="323977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4725035"/>
            <a:ext cx="146812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5157470"/>
            <a:ext cx="54737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6093460"/>
            <a:ext cx="45954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3629623"/>
            <a:ext cx="323809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2024-06-10T09:10:42Z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