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6" r:id="rId8"/>
    <p:sldId id="355" r:id="rId9"/>
    <p:sldId id="354" r:id="rId10"/>
    <p:sldId id="351" r:id="rId11"/>
    <p:sldId id="349" r:id="rId12"/>
    <p:sldId id="348" r:id="rId13"/>
    <p:sldId id="347" r:id="rId14"/>
    <p:sldId id="346" r:id="rId15"/>
    <p:sldId id="345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2204720"/>
            <a:ext cx="78200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2" b="43741"/>
          <a:stretch>
            <a:fillRect/>
          </a:stretch>
        </p:blipFill>
        <p:spPr>
          <a:xfrm>
            <a:off x="4151630" y="3429000"/>
            <a:ext cx="3860800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08500"/>
            <a:ext cx="100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981075"/>
            <a:ext cx="450913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772920"/>
            <a:ext cx="456120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2532380"/>
            <a:ext cx="29457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277870"/>
            <a:ext cx="629221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1615" y="4757347"/>
            <a:ext cx="2184353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1615" y="5491725"/>
            <a:ext cx="2909523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325" y="6165215"/>
            <a:ext cx="79375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2" b="43586"/>
          <a:stretch>
            <a:fillRect/>
          </a:stretch>
        </p:blipFill>
        <p:spPr>
          <a:xfrm>
            <a:off x="5231765" y="2924810"/>
            <a:ext cx="2447290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5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1075"/>
            <a:ext cx="33788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772920"/>
            <a:ext cx="681545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340" y="2924810"/>
            <a:ext cx="64154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3705225"/>
            <a:ext cx="53486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570" y="4221480"/>
            <a:ext cx="66909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570" y="4914265"/>
            <a:ext cx="640842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839470" y="5589270"/>
            <a:ext cx="428307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15340" y="6168390"/>
            <a:ext cx="28956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2" grpId="0" bldLvl="0" animBg="1"/>
      <p:bldP spid="27" grpId="0" bldLvl="0" animBg="1"/>
      <p:bldP spid="33" grpId="0" bldLvl="0" animBg="1"/>
      <p:bldP spid="38" grpId="0" bldLvl="0" animBg="1"/>
      <p:bldP spid="44" grpId="0" bldLvl="0" animBg="1"/>
      <p:bldP spid="4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340485"/>
            <a:ext cx="9156700" cy="418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256270" y="4149090"/>
            <a:ext cx="6921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14"/>
          <a:stretch>
            <a:fillRect/>
          </a:stretch>
        </p:blipFill>
        <p:spPr>
          <a:xfrm>
            <a:off x="9768205" y="2132965"/>
            <a:ext cx="2087880" cy="308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8948420" cy="357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9725" y="3429000"/>
            <a:ext cx="60579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945" y="1196975"/>
            <a:ext cx="2829560" cy="360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090995"/>
            <a:ext cx="1009523" cy="41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1844675"/>
            <a:ext cx="3802380" cy="450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4591911"/>
            <a:ext cx="723809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9" r="7327" b="16842"/>
          <a:stretch>
            <a:fillRect/>
          </a:stretch>
        </p:blipFill>
        <p:spPr>
          <a:xfrm>
            <a:off x="4727575" y="2924810"/>
            <a:ext cx="3816260" cy="36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55784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1917065"/>
            <a:ext cx="6272530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3531235"/>
            <a:ext cx="41421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364990"/>
            <a:ext cx="6065520" cy="128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53333" y="2744053"/>
            <a:ext cx="971428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4439889"/>
            <a:ext cx="704761" cy="4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6666" y="4439889"/>
            <a:ext cx="1066666" cy="4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311531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88820"/>
            <a:ext cx="377698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81300"/>
            <a:ext cx="729170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355" y="3644900"/>
            <a:ext cx="708533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012682"/>
            <a:ext cx="714285" cy="42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2781300"/>
            <a:ext cx="31000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23640" y="2781300"/>
            <a:ext cx="31000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3789045"/>
            <a:ext cx="378841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367530" y="3717290"/>
            <a:ext cx="441325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4869180"/>
            <a:ext cx="68751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733415"/>
            <a:ext cx="718883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05"/>
          <a:stretch>
            <a:fillRect/>
          </a:stretch>
        </p:blipFill>
        <p:spPr>
          <a:xfrm>
            <a:off x="695325" y="3141345"/>
            <a:ext cx="10800080" cy="338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196975"/>
            <a:ext cx="511365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132965"/>
            <a:ext cx="10272395" cy="215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4462145"/>
            <a:ext cx="661098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373370"/>
            <a:ext cx="511365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556385"/>
            <a:ext cx="8895715" cy="371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4004310"/>
            <a:ext cx="6623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04"/>
          <a:stretch>
            <a:fillRect/>
          </a:stretch>
        </p:blipFill>
        <p:spPr>
          <a:xfrm>
            <a:off x="9264015" y="2204720"/>
            <a:ext cx="2621915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945761"/>
            <a:ext cx="723809" cy="4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021965"/>
            <a:ext cx="5186045" cy="322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4593424"/>
            <a:ext cx="952380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3322955"/>
            <a:ext cx="5192395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797425"/>
            <a:ext cx="29743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515" y="5445125"/>
            <a:ext cx="260350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125" y="6126480"/>
            <a:ext cx="273939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359"/>
          <a:stretch>
            <a:fillRect/>
          </a:stretch>
        </p:blipFill>
        <p:spPr>
          <a:xfrm>
            <a:off x="6383655" y="3284855"/>
            <a:ext cx="3813175" cy="330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315912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844675"/>
            <a:ext cx="9209405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90" y="2749550"/>
            <a:ext cx="1031113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080" y="4303395"/>
            <a:ext cx="736981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615481"/>
            <a:ext cx="361904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135372"/>
            <a:ext cx="409523" cy="37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8999" y="2768107"/>
            <a:ext cx="409523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80"/>
          <a:stretch>
            <a:fillRect/>
          </a:stretch>
        </p:blipFill>
        <p:spPr>
          <a:xfrm>
            <a:off x="9264015" y="3188335"/>
            <a:ext cx="2266315" cy="366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7139" y="1713316"/>
            <a:ext cx="352380" cy="38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637155"/>
            <a:ext cx="5520055" cy="412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5714" y="2089939"/>
            <a:ext cx="952380" cy="48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809" y="1201106"/>
            <a:ext cx="733333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585" y="1916880"/>
            <a:ext cx="5685713" cy="423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00" y="1763845"/>
            <a:ext cx="10800000" cy="8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80" y="1992951"/>
            <a:ext cx="752380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996565"/>
            <a:ext cx="5696585" cy="330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