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1844675"/>
            <a:ext cx="49530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644900"/>
            <a:ext cx="105441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4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2348865"/>
            <a:ext cx="779907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3717290"/>
            <a:ext cx="7799070" cy="123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50570" y="5237480"/>
            <a:ext cx="77990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080" y="6024245"/>
            <a:ext cx="77990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3674745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509135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5373370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6198870"/>
            <a:ext cx="670560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564765"/>
            <a:ext cx="5225415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149090"/>
            <a:ext cx="6705600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370" y="5661025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125" y="4364990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5301615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398780" y="2708910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3644900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479425" y="2348865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3429000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720090" y="2132965"/>
            <a:ext cx="733933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3750" y="3141345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270" y="4004945"/>
            <a:ext cx="67056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4293235"/>
            <a:ext cx="512508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8805" y="2213610"/>
            <a:ext cx="5316855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28"/>
          <a:stretch>
            <a:fillRect/>
          </a:stretch>
        </p:blipFill>
        <p:spPr>
          <a:xfrm>
            <a:off x="664210" y="3429000"/>
            <a:ext cx="10800080" cy="309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3570" y="4653280"/>
            <a:ext cx="636714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5735955"/>
            <a:ext cx="531685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