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947670"/>
            <a:ext cx="110490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6315" y="3747023"/>
            <a:ext cx="6130526" cy="41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4437380"/>
            <a:ext cx="55441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5425" y="5408295"/>
            <a:ext cx="5614035" cy="11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2853055"/>
            <a:ext cx="79743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3693795"/>
            <a:ext cx="847915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01140" y="4667250"/>
            <a:ext cx="6951980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781300"/>
            <a:ext cx="6292215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3796665"/>
            <a:ext cx="6788150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1124585"/>
            <a:ext cx="675957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421255"/>
            <a:ext cx="2825750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861435"/>
            <a:ext cx="6636385" cy="242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1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2708910"/>
            <a:ext cx="641286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3501390"/>
            <a:ext cx="597535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270" y="4364990"/>
            <a:ext cx="836676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15415" y="5260975"/>
            <a:ext cx="6417310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2421255"/>
            <a:ext cx="528383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3314344"/>
            <a:ext cx="4183333" cy="40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4004945"/>
            <a:ext cx="567436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660" y="4715510"/>
            <a:ext cx="491744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3333" y="5556659"/>
            <a:ext cx="4858333" cy="108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4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1910" y="3069590"/>
            <a:ext cx="6083935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4269740"/>
            <a:ext cx="61468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4941570"/>
            <a:ext cx="42291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9086" y="5679411"/>
            <a:ext cx="4259360" cy="94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