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160" y="2132330"/>
            <a:ext cx="717232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2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356610"/>
            <a:ext cx="320421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7665" y="3356610"/>
            <a:ext cx="399669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160" y="4652645"/>
            <a:ext cx="231013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91439" y="4919586"/>
            <a:ext cx="1183134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12695" y="5784850"/>
            <a:ext cx="995680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6" grpId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2276475"/>
            <a:ext cx="264223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9705" y="2348865"/>
            <a:ext cx="3551555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3572510"/>
            <a:ext cx="136461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59375" y="3670935"/>
            <a:ext cx="178371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774825" y="4699635"/>
            <a:ext cx="141922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231765" y="4725035"/>
            <a:ext cx="173101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159375" y="5732780"/>
            <a:ext cx="133794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0" grpId="0" bldLvl="0" animBg="1"/>
      <p:bldP spid="28" grpId="0" bldLvl="0" animBg="1"/>
      <p:bldP spid="30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4011263"/>
            <a:ext cx="323809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381715"/>
            <a:ext cx="352380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69251"/>
            <a:ext cx="323809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860615"/>
            <a:ext cx="10800000" cy="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400902"/>
            <a:ext cx="295238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1135" y="4389755"/>
            <a:ext cx="115506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r="4657" b="29030"/>
          <a:stretch>
            <a:fillRect/>
          </a:stretch>
        </p:blipFill>
        <p:spPr>
          <a:xfrm>
            <a:off x="6116955" y="3171190"/>
            <a:ext cx="4536350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8870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15215"/>
            <a:ext cx="1904761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2924810"/>
            <a:ext cx="433260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292600"/>
            <a:ext cx="5260975" cy="118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91428" y="3814631"/>
            <a:ext cx="533333" cy="4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09915" y="3726815"/>
            <a:ext cx="22148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72105" y="4604385"/>
            <a:ext cx="21240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3085" y="1027430"/>
            <a:ext cx="70523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2150" y="2098040"/>
            <a:ext cx="781494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9115" y="3085465"/>
            <a:ext cx="38150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86666" y="4239154"/>
            <a:ext cx="2600000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258354"/>
            <a:ext cx="7771428" cy="4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2315165"/>
            <a:ext cx="361904" cy="3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28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013"/>
            <a:ext cx="2952380" cy="42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1916430"/>
            <a:ext cx="5988685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8790" y="3500755"/>
            <a:ext cx="10454640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250" y="1856105"/>
            <a:ext cx="2077085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0680" y="2982595"/>
            <a:ext cx="1189355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2096929"/>
            <a:ext cx="2276190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6890" y="2846705"/>
            <a:ext cx="330136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9047" y="4794854"/>
            <a:ext cx="1085715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2861252"/>
            <a:ext cx="419047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03730"/>
            <a:ext cx="352380" cy="38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412911"/>
            <a:ext cx="352380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69374"/>
            <a:ext cx="361904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4301292"/>
            <a:ext cx="647620" cy="51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190545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4028" y="3239652"/>
            <a:ext cx="971428" cy="5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0780" y="4053205"/>
            <a:ext cx="38087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