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4" r:id="rId7"/>
    <p:sldId id="353" r:id="rId8"/>
    <p:sldId id="352" r:id="rId9"/>
    <p:sldId id="350" r:id="rId10"/>
    <p:sldId id="347" r:id="rId11"/>
    <p:sldId id="346" r:id="rId12"/>
    <p:sldId id="345" r:id="rId13"/>
    <p:sldId id="342" r:id="rId14"/>
    <p:sldId id="341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7705" y="1988820"/>
            <a:ext cx="34766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717290"/>
            <a:ext cx="75438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0952" y="2811949"/>
            <a:ext cx="828571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94"/>
          <a:stretch>
            <a:fillRect/>
          </a:stretch>
        </p:blipFill>
        <p:spPr>
          <a:xfrm>
            <a:off x="767080" y="3298190"/>
            <a:ext cx="10800080" cy="13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0"/>
          <a:stretch>
            <a:fillRect/>
          </a:stretch>
        </p:blipFill>
        <p:spPr>
          <a:xfrm>
            <a:off x="720090" y="1124770"/>
            <a:ext cx="10800080" cy="231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2840108"/>
            <a:ext cx="552380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3357245"/>
            <a:ext cx="4415155" cy="322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2051045"/>
            <a:ext cx="733333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731770"/>
            <a:ext cx="5146675" cy="36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210"/>
            <a:ext cx="10800000" cy="15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15" y="2186755"/>
            <a:ext cx="10800000" cy="233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0224" y="3977793"/>
            <a:ext cx="295238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210" y="3644900"/>
            <a:ext cx="3368675" cy="317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069320"/>
            <a:ext cx="809523" cy="38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264410"/>
            <a:ext cx="2913380" cy="422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45" y="548455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8868" y="2849134"/>
            <a:ext cx="552380" cy="36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2997200"/>
            <a:ext cx="3304540" cy="359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9276715" cy="447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6" r="6606" b="44846"/>
          <a:stretch>
            <a:fillRect/>
          </a:stretch>
        </p:blipFill>
        <p:spPr>
          <a:xfrm>
            <a:off x="9480550" y="2276475"/>
            <a:ext cx="2381885" cy="269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652" y="1190388"/>
            <a:ext cx="5352206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895" y="1844675"/>
            <a:ext cx="6805295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644900"/>
            <a:ext cx="68649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4306570"/>
            <a:ext cx="350075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652" y="5121383"/>
            <a:ext cx="3071384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5733415"/>
            <a:ext cx="8163560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3" grpId="0" bldLvl="0" animBg="1"/>
      <p:bldP spid="18" grpId="0" bldLvl="0" animBg="1"/>
      <p:bldP spid="21" grpId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329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b="33194"/>
          <a:stretch>
            <a:fillRect/>
          </a:stretch>
        </p:blipFill>
        <p:spPr>
          <a:xfrm>
            <a:off x="4655820" y="2997200"/>
            <a:ext cx="3839845" cy="375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24585"/>
            <a:ext cx="7112000" cy="34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653280"/>
            <a:ext cx="53689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5378450"/>
            <a:ext cx="1036510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118082"/>
            <a:ext cx="409523" cy="38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1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96975"/>
            <a:ext cx="60801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17065"/>
            <a:ext cx="866584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637155"/>
            <a:ext cx="42691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982" y="1134253"/>
            <a:ext cx="4538181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982" y="1819323"/>
            <a:ext cx="5447619" cy="3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348865"/>
            <a:ext cx="538670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141345"/>
            <a:ext cx="453580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4364990"/>
            <a:ext cx="5266690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5373370"/>
            <a:ext cx="94189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982" y="6182140"/>
            <a:ext cx="6258008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980440"/>
            <a:ext cx="3312160" cy="285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1" grpId="0" bldLvl="0" animBg="1"/>
      <p:bldP spid="16" grpId="0" bldLvl="0" animBg="1"/>
      <p:bldP spid="21" grpId="0" bldLvl="0" animBg="1"/>
      <p:bldP spid="25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764355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376" y="4692486"/>
            <a:ext cx="528253" cy="33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7076" y="5731174"/>
            <a:ext cx="556553" cy="35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89" r="7185" b="47345"/>
          <a:stretch>
            <a:fillRect/>
          </a:stretch>
        </p:blipFill>
        <p:spPr>
          <a:xfrm>
            <a:off x="8976360" y="1203960"/>
            <a:ext cx="3180715" cy="279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55040"/>
            <a:ext cx="46901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1701165"/>
            <a:ext cx="353758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2092" y="2403676"/>
            <a:ext cx="2272268" cy="31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315" y="2997200"/>
            <a:ext cx="26803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573145"/>
            <a:ext cx="33013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706" y="4293156"/>
            <a:ext cx="2214005" cy="33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4869180"/>
            <a:ext cx="33940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5517515"/>
            <a:ext cx="555434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6435" y="6093460"/>
            <a:ext cx="44577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07485" y="4884420"/>
            <a:ext cx="404749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bldLvl="0" animBg="1"/>
      <p:bldP spid="15" grpId="0" bldLvl="0" animBg="1"/>
      <p:bldP spid="20" grpId="0" animBg="1"/>
      <p:bldP spid="21" grpId="0" bldLvl="0" animBg="1"/>
      <p:bldP spid="25" grpId="0" bldLvl="0" animBg="1"/>
      <p:bldP spid="3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239327"/>
            <a:ext cx="333333" cy="38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9398" y="3370541"/>
            <a:ext cx="340983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46"/>
          <a:stretch>
            <a:fillRect/>
          </a:stretch>
        </p:blipFill>
        <p:spPr>
          <a:xfrm>
            <a:off x="8608060" y="3429000"/>
            <a:ext cx="3249930" cy="312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2042" y="2490725"/>
            <a:ext cx="333333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20"/>
          <a:stretch>
            <a:fillRect/>
          </a:stretch>
        </p:blipFill>
        <p:spPr>
          <a:xfrm>
            <a:off x="4295775" y="4149090"/>
            <a:ext cx="3181985" cy="265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57981"/>
            <a:ext cx="333333" cy="3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601664"/>
            <a:ext cx="333333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050"/>
            <a:ext cx="10800000" cy="7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600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6618" y="3294059"/>
            <a:ext cx="333333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5" r="36001"/>
          <a:stretch>
            <a:fillRect/>
          </a:stretch>
        </p:blipFill>
        <p:spPr>
          <a:xfrm>
            <a:off x="9264015" y="3716655"/>
            <a:ext cx="2783205" cy="29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745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8523" y="2685401"/>
            <a:ext cx="409523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10"/>
          <a:stretch>
            <a:fillRect/>
          </a:stretch>
        </p:blipFill>
        <p:spPr>
          <a:xfrm>
            <a:off x="8183880" y="2997200"/>
            <a:ext cx="2711450" cy="367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