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0" r:id="rId14"/>
    <p:sldId id="339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204720"/>
            <a:ext cx="56769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3500755"/>
            <a:ext cx="103536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0952" y="2473679"/>
            <a:ext cx="561904" cy="35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1844675"/>
            <a:ext cx="3403600" cy="440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92600"/>
            <a:ext cx="10800000" cy="303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3620" y="3217874"/>
            <a:ext cx="1504761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980" y="2277110"/>
            <a:ext cx="3403600" cy="440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08685"/>
            <a:ext cx="8378825" cy="508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070" y="5445125"/>
            <a:ext cx="126809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80" y="2132965"/>
            <a:ext cx="3607435" cy="349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074660" cy="310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789045"/>
            <a:ext cx="807466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6165215"/>
            <a:ext cx="7499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5303520" y="1628775"/>
            <a:ext cx="6090285" cy="334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96975"/>
            <a:ext cx="7552690" cy="419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30" y="4797425"/>
            <a:ext cx="123063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7752080" y="1412875"/>
            <a:ext cx="4316095" cy="354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2174319"/>
            <a:ext cx="1780952" cy="4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3" t="12670"/>
          <a:stretch>
            <a:fillRect/>
          </a:stretch>
        </p:blipFill>
        <p:spPr>
          <a:xfrm>
            <a:off x="6671945" y="1988820"/>
            <a:ext cx="4344670" cy="452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2857" y="5402245"/>
            <a:ext cx="2047619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5612397"/>
            <a:ext cx="295238" cy="3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548455"/>
            <a:ext cx="10800000" cy="313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284855"/>
            <a:ext cx="7816215" cy="314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3291372"/>
            <a:ext cx="2047619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572510"/>
            <a:ext cx="7816215" cy="3143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8562975" cy="390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3788410"/>
            <a:ext cx="12630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18"/>
          <a:stretch>
            <a:fillRect/>
          </a:stretch>
        </p:blipFill>
        <p:spPr>
          <a:xfrm>
            <a:off x="2639060" y="4149090"/>
            <a:ext cx="5763895" cy="268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48420" y="4956810"/>
            <a:ext cx="13652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664" y="6094909"/>
            <a:ext cx="470943" cy="3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6555" y="5875020"/>
            <a:ext cx="19018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7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545" y="5840095"/>
            <a:ext cx="239966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080" y="4137025"/>
            <a:ext cx="61512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52830"/>
            <a:ext cx="9641840" cy="375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5" y="2132965"/>
            <a:ext cx="3403600" cy="440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2024-06-10T08:58:42Z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