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1" r:id="rId5"/>
    <p:sldId id="350" r:id="rId6"/>
    <p:sldId id="349" r:id="rId7"/>
    <p:sldId id="348" r:id="rId8"/>
    <p:sldId id="347" r:id="rId9"/>
    <p:sldId id="346" r:id="rId10"/>
    <p:sldId id="345" r:id="rId11"/>
    <p:sldId id="344" r:id="rId12"/>
    <p:sldId id="343" r:id="rId13"/>
    <p:sldId id="342" r:id="rId14"/>
    <p:sldId id="341" r:id="rId15"/>
    <p:sldId id="340" r:id="rId16"/>
    <p:sldId id="339" r:id="rId17"/>
    <p:sldId id="338" r:id="rId18"/>
    <p:sldId id="337" r:id="rId19"/>
    <p:sldId id="336" r:id="rId20"/>
    <p:sldId id="335" r:id="rId21"/>
    <p:sldId id="334" r:id="rId22"/>
    <p:sldId id="333" r:id="rId23"/>
    <p:sldId id="332" r:id="rId24"/>
    <p:sldId id="331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21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21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0270" y="2890520"/>
            <a:ext cx="10410825" cy="1076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44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91428" y="2681474"/>
            <a:ext cx="1028571" cy="515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7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0625" y="2996565"/>
            <a:ext cx="5207000" cy="815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525395" y="3915410"/>
            <a:ext cx="2242185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948571" y="4985911"/>
            <a:ext cx="1219047" cy="343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5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51180" y="2636520"/>
            <a:ext cx="4795520" cy="1250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096135" y="4348480"/>
            <a:ext cx="2623820" cy="963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405714" y="5789000"/>
            <a:ext cx="1009523" cy="457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6" grpId="0" bldLvl="0" animBg="1"/>
      <p:bldP spid="2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4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2935" y="1988820"/>
            <a:ext cx="5298440" cy="967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05714" y="3210273"/>
            <a:ext cx="1009523" cy="447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2935" y="4940935"/>
            <a:ext cx="4918710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405714" y="5943824"/>
            <a:ext cx="771428" cy="342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bldLvl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112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044777" y="4366782"/>
            <a:ext cx="352228" cy="371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6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2857" y="2259235"/>
            <a:ext cx="352380" cy="381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5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2857" y="2307300"/>
            <a:ext cx="352380" cy="381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18970" y="3068955"/>
            <a:ext cx="1410970" cy="1270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725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70025" y="3232150"/>
            <a:ext cx="6198235" cy="1045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27350" y="4652645"/>
            <a:ext cx="4973320" cy="1063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089041" y="6054352"/>
            <a:ext cx="1527528" cy="439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3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204720"/>
            <a:ext cx="6047740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06015" y="2996565"/>
            <a:ext cx="2936240" cy="895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2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529523" y="3872098"/>
            <a:ext cx="933333" cy="515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53333" y="4902396"/>
            <a:ext cx="1000000" cy="1106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6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8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51180" y="1052195"/>
            <a:ext cx="8197215" cy="1437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04" y="2738876"/>
            <a:ext cx="7352380" cy="448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8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8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2935" y="1124585"/>
            <a:ext cx="6731000" cy="1210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658179"/>
            <a:ext cx="2733333" cy="447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601296"/>
            <a:ext cx="3161904" cy="447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4553940"/>
            <a:ext cx="7200000" cy="447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10" grpId="0" animBg="1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946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9286214" y="5277022"/>
            <a:ext cx="316317" cy="342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4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157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2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355" y="1124585"/>
            <a:ext cx="10133965" cy="1586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927350" y="2852420"/>
            <a:ext cx="2789555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091428" y="3872165"/>
            <a:ext cx="1514285" cy="33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091428" y="4644906"/>
            <a:ext cx="771428" cy="343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3" grpId="0" animBg="1"/>
      <p:bldP spid="1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0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51180" y="972185"/>
            <a:ext cx="10006330" cy="1450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04" y="2658302"/>
            <a:ext cx="3085714" cy="44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22935" y="3340735"/>
            <a:ext cx="763079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22935" y="4076700"/>
            <a:ext cx="4359275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551180" y="4834255"/>
            <a:ext cx="10450195" cy="1205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6" grpId="0" animBg="1"/>
      <p:bldP spid="17" grpId="0" bldLvl="0" animBg="1"/>
      <p:bldP spid="20" grpId="0" bldLvl="0" animBg="1"/>
      <p:bldP spid="2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843905" y="1980565"/>
            <a:ext cx="3692525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96190" y="3016940"/>
            <a:ext cx="3095238" cy="468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6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2403711"/>
            <a:ext cx="809523" cy="248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4285" y="3310461"/>
            <a:ext cx="295238" cy="362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43809" y="3224558"/>
            <a:ext cx="2857142" cy="515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1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329523" y="2954632"/>
            <a:ext cx="323809" cy="371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0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1362801"/>
            <a:ext cx="352380" cy="390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81904" y="3412125"/>
            <a:ext cx="352380" cy="390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488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97130" y="2028275"/>
            <a:ext cx="313277" cy="321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9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1382458"/>
            <a:ext cx="333333" cy="381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78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72380" y="2319348"/>
            <a:ext cx="1028571" cy="516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2024-06-10T07:48:03Z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