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2828925"/>
            <a:ext cx="66294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230" y="2110105"/>
            <a:ext cx="37788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284855"/>
            <a:ext cx="6797675" cy="198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5516880"/>
            <a:ext cx="11557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51405" y="5445125"/>
            <a:ext cx="55537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8880" y="6236970"/>
            <a:ext cx="289814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1845"/>
          <a:stretch>
            <a:fillRect/>
          </a:stretch>
        </p:blipFill>
        <p:spPr>
          <a:xfrm>
            <a:off x="7895590" y="3212465"/>
            <a:ext cx="2679700" cy="310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25532"/>
            <a:ext cx="419047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096595"/>
            <a:ext cx="352380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250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0" y="2924810"/>
            <a:ext cx="4420235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337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295" y="2924810"/>
            <a:ext cx="4420235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355" y="1916430"/>
            <a:ext cx="282956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751"/>
          <a:stretch>
            <a:fillRect/>
          </a:stretch>
        </p:blipFill>
        <p:spPr>
          <a:xfrm>
            <a:off x="6239510" y="1124585"/>
            <a:ext cx="4328160" cy="38093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22935" y="2636520"/>
            <a:ext cx="5651500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355" y="4292600"/>
            <a:ext cx="579437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92150"/>
            <a:ext cx="9297670" cy="442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085080"/>
            <a:ext cx="9297670" cy="141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19645" y="5876925"/>
            <a:ext cx="129667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3853697"/>
            <a:ext cx="1866666" cy="44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4418965"/>
            <a:ext cx="201930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015054" y="6260512"/>
            <a:ext cx="1036466" cy="33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" y="744220"/>
            <a:ext cx="10735945" cy="605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9825" y="1974850"/>
            <a:ext cx="858520" cy="17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9825" y="3103245"/>
            <a:ext cx="43815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4380" y="3756025"/>
            <a:ext cx="720090" cy="1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380" y="4004945"/>
            <a:ext cx="647700" cy="2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1990" y="4281805"/>
            <a:ext cx="99822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8070" y="4797425"/>
            <a:ext cx="56642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12125" y="5013325"/>
            <a:ext cx="438150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40595" y="5038725"/>
            <a:ext cx="43815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88705" y="5308600"/>
            <a:ext cx="509270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12125" y="5589270"/>
            <a:ext cx="502285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68205" y="5589270"/>
            <a:ext cx="644525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00415" y="6093460"/>
            <a:ext cx="43815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12350" y="6093460"/>
            <a:ext cx="108712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00415" y="6381115"/>
            <a:ext cx="1033780" cy="2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88295" y="6406515"/>
            <a:ext cx="574675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0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025" y="4004945"/>
            <a:ext cx="43618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382"/>
          <a:stretch>
            <a:fillRect/>
          </a:stretch>
        </p:blipFill>
        <p:spPr>
          <a:xfrm>
            <a:off x="6096000" y="4032885"/>
            <a:ext cx="4230370" cy="25450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271270" y="4652645"/>
            <a:ext cx="43618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8880" y="5445125"/>
            <a:ext cx="43618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8880" y="6092825"/>
            <a:ext cx="43618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051375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195"/>
            <a:ext cx="10339070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658110"/>
            <a:ext cx="39001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3429000"/>
            <a:ext cx="991743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4220845"/>
            <a:ext cx="50711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35955" y="4232275"/>
            <a:ext cx="489458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5012690"/>
            <a:ext cx="1029906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92150"/>
            <a:ext cx="10081260" cy="448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8790" y="836295"/>
            <a:ext cx="940498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035" y="1484630"/>
            <a:ext cx="53860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3270" y="1484630"/>
            <a:ext cx="404050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035" y="2347595"/>
            <a:ext cx="168402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35505" y="2392045"/>
            <a:ext cx="78041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035" y="3051810"/>
            <a:ext cx="31197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509135"/>
            <a:ext cx="360870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7" t="51637"/>
          <a:stretch>
            <a:fillRect/>
          </a:stretch>
        </p:blipFill>
        <p:spPr>
          <a:xfrm>
            <a:off x="5375910" y="4364990"/>
            <a:ext cx="3497580" cy="241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white">
          <a:xfrm>
            <a:off x="407035" y="3881120"/>
            <a:ext cx="962215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5" grpId="0" bldLvl="0" animBg="1"/>
      <p:bldP spid="23" grpId="0" bldLvl="0" animBg="1"/>
      <p:bldP spid="28" grpId="0" bldLvl="0" animBg="1"/>
      <p:bldP spid="32" grpId="0" bldLvl="0" animBg="1"/>
      <p:bldP spid="3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052010"/>
            <a:ext cx="10800000" cy="309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96340"/>
            <a:ext cx="10196830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708910"/>
            <a:ext cx="10196830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3841948"/>
            <a:ext cx="371428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5915117"/>
            <a:ext cx="1247619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4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4946" y="3709937"/>
            <a:ext cx="911827" cy="39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490" y="4390390"/>
            <a:ext cx="70218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2700" y="6045835"/>
            <a:ext cx="283273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5860" y="2924810"/>
            <a:ext cx="80962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984284"/>
            <a:ext cx="333333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16300"/>
            <a:ext cx="352380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36245"/>
            <a:ext cx="409523" cy="37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