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8" r:id="rId4"/>
    <p:sldId id="406" r:id="rId5"/>
    <p:sldId id="405" r:id="rId6"/>
    <p:sldId id="404" r:id="rId7"/>
    <p:sldId id="402" r:id="rId8"/>
    <p:sldId id="401" r:id="rId9"/>
    <p:sldId id="400" r:id="rId10"/>
    <p:sldId id="397" r:id="rId11"/>
    <p:sldId id="396" r:id="rId12"/>
    <p:sldId id="395" r:id="rId13"/>
    <p:sldId id="392" r:id="rId14"/>
    <p:sldId id="391" r:id="rId15"/>
    <p:sldId id="388" r:id="rId16"/>
    <p:sldId id="387" r:id="rId17"/>
    <p:sldId id="386" r:id="rId18"/>
    <p:sldId id="385" r:id="rId19"/>
    <p:sldId id="384" r:id="rId20"/>
    <p:sldId id="383" r:id="rId21"/>
    <p:sldId id="382" r:id="rId22"/>
    <p:sldId id="381" r:id="rId23"/>
    <p:sldId id="380" r:id="rId24"/>
    <p:sldId id="379" r:id="rId25"/>
    <p:sldId id="378" r:id="rId26"/>
    <p:sldId id="377" r:id="rId27"/>
    <p:sldId id="376" r:id="rId28"/>
    <p:sldId id="375" r:id="rId29"/>
    <p:sldId id="373" r:id="rId30"/>
    <p:sldId id="372" r:id="rId31"/>
    <p:sldId id="371" r:id="rId32"/>
    <p:sldId id="370" r:id="rId33"/>
    <p:sldId id="369" r:id="rId34"/>
    <p:sldId id="368" r:id="rId35"/>
    <p:sldId id="367" r:id="rId36"/>
    <p:sldId id="365" r:id="rId37"/>
    <p:sldId id="364" r:id="rId38"/>
  </p:sldIdLst>
  <p:sldSz cx="12192000" cy="6858000"/>
  <p:notesSz cx="6858000" cy="9144000"/>
  <p:custDataLst>
    <p:tags r:id="rId4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13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3215640" y="2708910"/>
            <a:ext cx="5807800" cy="96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554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476" y="2553220"/>
            <a:ext cx="590476" cy="323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53333" y="3229525"/>
            <a:ext cx="2057142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05714" y="3924881"/>
            <a:ext cx="2028571" cy="38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24020" y="5085715"/>
            <a:ext cx="712533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39047" y="6001423"/>
            <a:ext cx="828571" cy="34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2526496"/>
            <a:ext cx="600000" cy="33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924810"/>
            <a:ext cx="6866255" cy="341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2576778"/>
            <a:ext cx="600000" cy="324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2997200"/>
            <a:ext cx="6548120" cy="336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77142" y="1842042"/>
            <a:ext cx="590476" cy="32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637155"/>
            <a:ext cx="6144260" cy="319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3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9047" y="2573115"/>
            <a:ext cx="4780952" cy="3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2853055"/>
            <a:ext cx="5974080" cy="353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96190" y="3916633"/>
            <a:ext cx="1628571" cy="362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997200"/>
            <a:ext cx="2428875" cy="31527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1162829"/>
            <a:ext cx="4019047" cy="343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830705"/>
            <a:ext cx="809688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9425" y="2454275"/>
            <a:ext cx="248729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927350" y="2421255"/>
            <a:ext cx="585152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3786730"/>
            <a:ext cx="2647619" cy="30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51180" y="4425950"/>
            <a:ext cx="578802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5065286"/>
            <a:ext cx="4000000" cy="30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1628775"/>
            <a:ext cx="1992630" cy="258699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auto">
          <a:xfrm>
            <a:off x="551180" y="3065145"/>
            <a:ext cx="585152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5" grpId="0" bldLvl="0" animBg="1"/>
      <p:bldP spid="18" grpId="0" animBg="1"/>
      <p:bldP spid="20" grpId="0" bldLvl="0" animBg="1"/>
      <p:bldP spid="22" grpId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60" b="76581"/>
          <a:stretch>
            <a:fillRect/>
          </a:stretch>
        </p:blipFill>
        <p:spPr>
          <a:xfrm>
            <a:off x="1415415" y="2465070"/>
            <a:ext cx="7272655" cy="132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2"/>
          <a:stretch>
            <a:fillRect/>
          </a:stretch>
        </p:blipFill>
        <p:spPr>
          <a:xfrm>
            <a:off x="695325" y="1341305"/>
            <a:ext cx="10800080" cy="427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4758" y="4321505"/>
            <a:ext cx="600000" cy="276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6187" y="4321505"/>
            <a:ext cx="600000" cy="286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8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211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2854" y="1848291"/>
            <a:ext cx="285715" cy="296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571" y="1229152"/>
            <a:ext cx="590476" cy="28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0000" y="1229152"/>
            <a:ext cx="609523" cy="28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9523" y="1924417"/>
            <a:ext cx="609523" cy="27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10476" y="1924417"/>
            <a:ext cx="609523" cy="28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553013"/>
            <a:ext cx="3019047" cy="34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200657"/>
            <a:ext cx="6438095" cy="34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848300"/>
            <a:ext cx="8895238" cy="34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1" r="4657" b="33907"/>
          <a:stretch>
            <a:fillRect/>
          </a:stretch>
        </p:blipFill>
        <p:spPr>
          <a:xfrm>
            <a:off x="4367530" y="3068955"/>
            <a:ext cx="3167925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2960"/>
            <a:ext cx="6685714" cy="323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10130"/>
            <a:ext cx="219047" cy="6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10385"/>
            <a:ext cx="434594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76825"/>
            <a:ext cx="2323809" cy="156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381500"/>
            <a:ext cx="4015105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02810" y="4364990"/>
            <a:ext cx="2512695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000741"/>
            <a:ext cx="4142857" cy="342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10" grpId="0" bldLvl="0" animBg="1"/>
      <p:bldP spid="11" grpId="0" bldLvl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29523" y="3280828"/>
            <a:ext cx="4085714" cy="32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1270" y="3717290"/>
            <a:ext cx="454723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9690" y="4509135"/>
            <a:ext cx="2166620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67619" y="5208032"/>
            <a:ext cx="6038095" cy="31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40" y="692600"/>
            <a:ext cx="10800000" cy="274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b="17640"/>
          <a:stretch>
            <a:fillRect/>
          </a:stretch>
        </p:blipFill>
        <p:spPr>
          <a:xfrm>
            <a:off x="4367530" y="3284855"/>
            <a:ext cx="410337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9219"/>
            <a:ext cx="4333333" cy="314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77031"/>
            <a:ext cx="2533333" cy="314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515316"/>
            <a:ext cx="4961904" cy="304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2775" y="3009265"/>
            <a:ext cx="405955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801413"/>
            <a:ext cx="2600000" cy="2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477805"/>
            <a:ext cx="6714285" cy="2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  <p:bldP spid="10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8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01224"/>
            <a:ext cx="4000000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5310" y="1769110"/>
            <a:ext cx="3696970" cy="39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528570"/>
            <a:ext cx="199072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159185"/>
            <a:ext cx="1771428" cy="343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95" y="827855"/>
            <a:ext cx="10800000" cy="286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4715"/>
            <a:ext cx="10800000" cy="2692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61329" y="3807019"/>
            <a:ext cx="4428571" cy="30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1329" y="4446691"/>
            <a:ext cx="3200000" cy="30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1329" y="5095911"/>
            <a:ext cx="2552380" cy="30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61329" y="5716488"/>
            <a:ext cx="1828571" cy="343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196790"/>
            <a:ext cx="10800000" cy="364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804" y="1215851"/>
            <a:ext cx="4009523" cy="34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3804" y="1892543"/>
            <a:ext cx="2514285" cy="29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3890" y="2421255"/>
            <a:ext cx="4661535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3804" y="3169680"/>
            <a:ext cx="5152380" cy="30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3804" y="3817779"/>
            <a:ext cx="2609523" cy="30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43804" y="4456348"/>
            <a:ext cx="3838095" cy="304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606240"/>
            <a:ext cx="10800000" cy="490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6807" y="4398772"/>
            <a:ext cx="638095" cy="27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04426" y="4398772"/>
            <a:ext cx="447619" cy="276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13950" y="5084858"/>
            <a:ext cx="457142" cy="28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4869180"/>
            <a:ext cx="264477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849010"/>
            <a:ext cx="342857" cy="2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845"/>
            <a:ext cx="10800000" cy="481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810" y="4725035"/>
            <a:ext cx="2727960" cy="203073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68"/>
          <a:stretch>
            <a:fillRect/>
          </a:stretch>
        </p:blipFill>
        <p:spPr>
          <a:xfrm>
            <a:off x="695325" y="3861620"/>
            <a:ext cx="10800080" cy="179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61" b="39636"/>
          <a:stretch>
            <a:fillRect/>
          </a:stretch>
        </p:blipFill>
        <p:spPr>
          <a:xfrm>
            <a:off x="695325" y="1124585"/>
            <a:ext cx="4464685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225" y="1271905"/>
            <a:ext cx="457771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57225" y="1951355"/>
            <a:ext cx="298259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647440" y="2009140"/>
            <a:ext cx="132080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95325" y="2699385"/>
            <a:ext cx="9768840" cy="163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51180" y="4560570"/>
            <a:ext cx="8397875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07035" y="5229225"/>
            <a:ext cx="8404860" cy="902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4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489" y="1169003"/>
            <a:ext cx="7849134" cy="32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489" y="1797537"/>
            <a:ext cx="5054579" cy="337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625" y="2444750"/>
            <a:ext cx="981392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489" y="3073368"/>
            <a:ext cx="9640273" cy="32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8000" y="3562350"/>
            <a:ext cx="5247640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489" y="4339817"/>
            <a:ext cx="6508122" cy="32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2489" y="4987114"/>
            <a:ext cx="3347838" cy="3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2489" y="5606267"/>
            <a:ext cx="6761320" cy="32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8" b="50752"/>
          <a:stretch>
            <a:fillRect/>
          </a:stretch>
        </p:blipFill>
        <p:spPr>
          <a:xfrm>
            <a:off x="8183880" y="3711575"/>
            <a:ext cx="3239135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10" grpId="0" bldLvl="0" animBg="1"/>
      <p:bldP spid="12" grpId="0" animBg="1"/>
      <p:bldP spid="13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62857" y="3269281"/>
            <a:ext cx="761904" cy="32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04"/>
          <a:stretch>
            <a:fillRect/>
          </a:stretch>
        </p:blipFill>
        <p:spPr>
          <a:xfrm>
            <a:off x="3791585" y="3717290"/>
            <a:ext cx="4967605" cy="310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43" r="31555"/>
          <a:stretch>
            <a:fillRect/>
          </a:stretch>
        </p:blipFill>
        <p:spPr>
          <a:xfrm>
            <a:off x="5087620" y="2348865"/>
            <a:ext cx="2279015" cy="310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62710"/>
            <a:ext cx="5466715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82537"/>
            <a:ext cx="4400000" cy="34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21273"/>
            <a:ext cx="2304761" cy="34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69542"/>
            <a:ext cx="3247619" cy="34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12125" y="2421255"/>
            <a:ext cx="3004820" cy="233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936878"/>
            <a:ext cx="5076190" cy="314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585147"/>
            <a:ext cx="6676190" cy="314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5223883"/>
            <a:ext cx="2847619" cy="32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8" grpId="0" animBg="1"/>
      <p:bldP spid="9" grpId="0" bldLvl="0" animBg="1"/>
      <p:bldP spid="10" grpId="0" animBg="1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05499"/>
            <a:ext cx="9666666" cy="2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15782"/>
            <a:ext cx="8133333" cy="34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54672"/>
            <a:ext cx="3914285" cy="371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03097"/>
            <a:ext cx="2304761" cy="34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76895" y="2354580"/>
            <a:ext cx="2580640" cy="2216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41987"/>
            <a:ext cx="2361904" cy="352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309484"/>
            <a:ext cx="2361904" cy="324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957909"/>
            <a:ext cx="5923809" cy="34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596799"/>
            <a:ext cx="3733333" cy="324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6235689"/>
            <a:ext cx="9104761" cy="324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220041"/>
            <a:ext cx="276190" cy="286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191346"/>
            <a:ext cx="295238" cy="29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94"/>
          <a:stretch>
            <a:fillRect/>
          </a:stretch>
        </p:blipFill>
        <p:spPr>
          <a:xfrm>
            <a:off x="4944110" y="2564765"/>
            <a:ext cx="2808695" cy="330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915244"/>
            <a:ext cx="276190" cy="295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0" r="37993"/>
          <a:stretch>
            <a:fillRect/>
          </a:stretch>
        </p:blipFill>
        <p:spPr>
          <a:xfrm>
            <a:off x="4727575" y="2348865"/>
            <a:ext cx="3743960" cy="330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219966"/>
            <a:ext cx="333333" cy="28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2"/>
          <a:stretch>
            <a:fillRect/>
          </a:stretch>
        </p:blipFill>
        <p:spPr>
          <a:xfrm>
            <a:off x="3719920" y="2564765"/>
            <a:ext cx="4247425" cy="330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710"/>
            <a:ext cx="10800000" cy="351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4911" y="3012514"/>
            <a:ext cx="276190" cy="286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284855"/>
            <a:ext cx="5212715" cy="350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11015"/>
            <a:ext cx="10800000" cy="279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2377" y="2345034"/>
            <a:ext cx="295238" cy="30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370" y="3357245"/>
            <a:ext cx="4722495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2024-06-09T07:25:37Z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