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4" r:id="rId4"/>
    <p:sldId id="402" r:id="rId5"/>
    <p:sldId id="401" r:id="rId6"/>
    <p:sldId id="400" r:id="rId7"/>
    <p:sldId id="399" r:id="rId8"/>
    <p:sldId id="398" r:id="rId9"/>
    <p:sldId id="397" r:id="rId10"/>
    <p:sldId id="396" r:id="rId11"/>
    <p:sldId id="395" r:id="rId12"/>
    <p:sldId id="394" r:id="rId13"/>
    <p:sldId id="393" r:id="rId14"/>
    <p:sldId id="392" r:id="rId15"/>
    <p:sldId id="391" r:id="rId16"/>
    <p:sldId id="388" r:id="rId17"/>
    <p:sldId id="385" r:id="rId18"/>
    <p:sldId id="384" r:id="rId19"/>
    <p:sldId id="382" r:id="rId20"/>
    <p:sldId id="381" r:id="rId21"/>
    <p:sldId id="379" r:id="rId22"/>
    <p:sldId id="378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2423160" y="2708910"/>
            <a:ext cx="7247980" cy="94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142" y="1181863"/>
            <a:ext cx="295238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601353"/>
            <a:ext cx="333333" cy="295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3935621"/>
            <a:ext cx="295238" cy="295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8095" y="2102335"/>
            <a:ext cx="619047" cy="277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190"/>
            <a:ext cx="10800000" cy="164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10476" y="3535298"/>
            <a:ext cx="514285" cy="40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195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03070" y="5012690"/>
            <a:ext cx="987425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1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2603589"/>
            <a:ext cx="1447619" cy="3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03"/>
          <a:stretch>
            <a:fillRect/>
          </a:stretch>
        </p:blipFill>
        <p:spPr>
          <a:xfrm>
            <a:off x="4727575" y="3016885"/>
            <a:ext cx="2700020" cy="352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85" y="611955"/>
            <a:ext cx="10800000" cy="363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9361" y="3741018"/>
            <a:ext cx="990476" cy="314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63"/>
          <a:stretch>
            <a:fillRect/>
          </a:stretch>
        </p:blipFill>
        <p:spPr>
          <a:xfrm>
            <a:off x="6887845" y="3644900"/>
            <a:ext cx="2663190" cy="307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19760"/>
            <a:ext cx="9843770" cy="394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305" y="3932555"/>
            <a:ext cx="682625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 b="3807"/>
          <a:stretch>
            <a:fillRect/>
          </a:stretch>
        </p:blipFill>
        <p:spPr>
          <a:xfrm>
            <a:off x="4223385" y="3717290"/>
            <a:ext cx="4297680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40" y="691965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479165"/>
            <a:ext cx="2989580" cy="32492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20210"/>
            <a:ext cx="10800000" cy="216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4" r="34889" b="22588"/>
          <a:stretch>
            <a:fillRect/>
          </a:stretch>
        </p:blipFill>
        <p:spPr>
          <a:xfrm>
            <a:off x="5807710" y="2708910"/>
            <a:ext cx="3694430" cy="383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12" r="52228"/>
          <a:stretch>
            <a:fillRect/>
          </a:stretch>
        </p:blipFill>
        <p:spPr>
          <a:xfrm>
            <a:off x="695325" y="2996565"/>
            <a:ext cx="5159375" cy="117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57139" y="3118132"/>
            <a:ext cx="1942857" cy="32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139" y="3737232"/>
            <a:ext cx="4400000" cy="342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420" y="2636520"/>
            <a:ext cx="3891915" cy="388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223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1901" y="2529745"/>
            <a:ext cx="266666" cy="295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3068955"/>
            <a:ext cx="3054985" cy="94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6355" y="4340225"/>
            <a:ext cx="1862455" cy="93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2935" y="3178810"/>
            <a:ext cx="8765540" cy="123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2935" y="4509135"/>
            <a:ext cx="6904355" cy="117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890355"/>
            <a:ext cx="4542857" cy="324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1735"/>
            <a:ext cx="10047605" cy="129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65837"/>
            <a:ext cx="9333333" cy="334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62545"/>
            <a:ext cx="4971428" cy="334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7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0" b="27556"/>
          <a:stretch>
            <a:fillRect/>
          </a:stretch>
        </p:blipFill>
        <p:spPr>
          <a:xfrm>
            <a:off x="4344035" y="3068955"/>
            <a:ext cx="3552190" cy="332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7247890" cy="114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10774"/>
            <a:ext cx="2838095" cy="323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058795"/>
            <a:ext cx="308800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754265"/>
            <a:ext cx="6866666" cy="362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30775"/>
            <a:ext cx="6085714" cy="333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96010"/>
            <a:ext cx="10644505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11561"/>
            <a:ext cx="4542857" cy="98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24780" y="2411730"/>
            <a:ext cx="2192655" cy="103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69986"/>
            <a:ext cx="9609523" cy="343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255"/>
            <a:ext cx="10800000" cy="384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729869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01495"/>
            <a:ext cx="983996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2420620"/>
            <a:ext cx="2819400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3570" y="2996565"/>
            <a:ext cx="587438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736975"/>
            <a:ext cx="411353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356735"/>
            <a:ext cx="529844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153381"/>
            <a:ext cx="304761" cy="29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b="44737"/>
          <a:stretch>
            <a:fillRect/>
          </a:stretch>
        </p:blipFill>
        <p:spPr>
          <a:xfrm>
            <a:off x="4584065" y="2997200"/>
            <a:ext cx="3408045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356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5" b="44737"/>
          <a:stretch>
            <a:fillRect/>
          </a:stretch>
        </p:blipFill>
        <p:spPr>
          <a:xfrm>
            <a:off x="4727575" y="4004945"/>
            <a:ext cx="3408045" cy="281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5060"/>
            <a:ext cx="7362190" cy="105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10460"/>
            <a:ext cx="368363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48953"/>
            <a:ext cx="2800000" cy="3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77755"/>
            <a:ext cx="6047619" cy="342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344667"/>
            <a:ext cx="2000000" cy="31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973320"/>
            <a:ext cx="226822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5611495"/>
            <a:ext cx="3215005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34110"/>
            <a:ext cx="652843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72195"/>
            <a:ext cx="4342857" cy="314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00920"/>
            <a:ext cx="1952380" cy="314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39172"/>
            <a:ext cx="3695238" cy="3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96475"/>
            <a:ext cx="3247619" cy="6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677668"/>
            <a:ext cx="1961904" cy="36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4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456819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63375"/>
            <a:ext cx="4200000" cy="324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402205"/>
            <a:ext cx="6271260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031490"/>
            <a:ext cx="5445125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660775"/>
            <a:ext cx="651256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370"/>
            <a:ext cx="1419047" cy="33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15135"/>
            <a:ext cx="9494520" cy="42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353945"/>
            <a:ext cx="848550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040380"/>
            <a:ext cx="2862580" cy="106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575685" y="2924810"/>
            <a:ext cx="2447925" cy="108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269740"/>
            <a:ext cx="516255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898390"/>
            <a:ext cx="6379210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5949315"/>
            <a:ext cx="3674745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  <p:bldP spid="12" grpId="0" bldLvl="0" animBg="1"/>
      <p:bldP spid="15" grpId="0" bldLvl="0" animBg="1"/>
      <p:bldP spid="18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963994"/>
            <a:ext cx="276190" cy="2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210147"/>
            <a:ext cx="295238" cy="2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258743"/>
            <a:ext cx="295238" cy="296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93949"/>
            <a:ext cx="304762" cy="296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972126"/>
            <a:ext cx="333333" cy="2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2024-06-09T06:58:16Z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