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990850"/>
            <a:ext cx="109823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0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4855" y="3369318"/>
            <a:ext cx="6121900" cy="37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4855" y="4093340"/>
            <a:ext cx="1791579" cy="34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2889" y="4769094"/>
            <a:ext cx="5294399" cy="40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1093" y="5525296"/>
            <a:ext cx="4249980" cy="104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7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2637155"/>
            <a:ext cx="428752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3717290"/>
            <a:ext cx="7144385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5517" y="4913052"/>
            <a:ext cx="4183908" cy="3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3333" y="5662969"/>
            <a:ext cx="4295478" cy="96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3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2781300"/>
            <a:ext cx="555752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3573145"/>
            <a:ext cx="927100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270" y="4415790"/>
            <a:ext cx="78936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78280" y="5354320"/>
            <a:ext cx="6802755" cy="12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270" y="2708910"/>
            <a:ext cx="509460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3429000"/>
            <a:ext cx="64801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270" y="4149090"/>
            <a:ext cx="25634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270" y="4829810"/>
            <a:ext cx="725043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9515" y="5589270"/>
            <a:ext cx="611949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2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2781300"/>
            <a:ext cx="578358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3501390"/>
            <a:ext cx="893127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270" y="4364990"/>
            <a:ext cx="712787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0043" y="5349233"/>
            <a:ext cx="5332629" cy="118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8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008" y="2807294"/>
            <a:ext cx="4261601" cy="46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3501390"/>
            <a:ext cx="807148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2008" y="4454352"/>
            <a:ext cx="4844866" cy="46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415" y="5339058"/>
            <a:ext cx="5484577" cy="122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