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2352675"/>
            <a:ext cx="9391650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31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1700530"/>
            <a:ext cx="9756775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/>
          <a:stretch>
            <a:fillRect/>
          </a:stretch>
        </p:blipFill>
        <p:spPr>
          <a:xfrm>
            <a:off x="4223385" y="3134995"/>
            <a:ext cx="3782695" cy="358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269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420" y="2708910"/>
            <a:ext cx="3342005" cy="38112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1839891"/>
            <a:ext cx="1714285" cy="240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5769248"/>
            <a:ext cx="1809523" cy="4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305" y="5661025"/>
            <a:ext cx="359918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9315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2348865"/>
            <a:ext cx="9329420" cy="133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8880" y="3716655"/>
            <a:ext cx="740600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4436745"/>
            <a:ext cx="9344660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8880" y="5948680"/>
            <a:ext cx="63995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548455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0"/>
          <a:stretch>
            <a:fillRect/>
          </a:stretch>
        </p:blipFill>
        <p:spPr>
          <a:xfrm>
            <a:off x="4079240" y="3865880"/>
            <a:ext cx="3705860" cy="299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248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3330" y="3091933"/>
            <a:ext cx="371428" cy="37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0"/>
          <a:stretch>
            <a:fillRect/>
          </a:stretch>
        </p:blipFill>
        <p:spPr>
          <a:xfrm>
            <a:off x="4007485" y="764540"/>
            <a:ext cx="3705860" cy="299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278790"/>
            <a:ext cx="352380" cy="38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571" y="2220121"/>
            <a:ext cx="533333" cy="35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375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8092" y="3753882"/>
            <a:ext cx="1542857" cy="51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0" r="8891"/>
          <a:stretch>
            <a:fillRect/>
          </a:stretch>
        </p:blipFill>
        <p:spPr>
          <a:xfrm>
            <a:off x="4655820" y="3140710"/>
            <a:ext cx="3960405" cy="366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520000" y="2793846"/>
            <a:ext cx="1028571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7619" y="3680923"/>
            <a:ext cx="1009523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91428" y="4577538"/>
            <a:ext cx="1057142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6666" y="5483692"/>
            <a:ext cx="1000000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08685"/>
            <a:ext cx="609663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80" y="1772285"/>
            <a:ext cx="424307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2636520"/>
            <a:ext cx="644779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7210" y="3429000"/>
            <a:ext cx="595185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4220845"/>
            <a:ext cx="971931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780" y="1772920"/>
            <a:ext cx="3255645" cy="41821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72185"/>
            <a:ext cx="36150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975" y="1772285"/>
            <a:ext cx="26650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2935" y="2420620"/>
            <a:ext cx="23247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9082" y="3221879"/>
            <a:ext cx="1383574" cy="29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1180" y="3716655"/>
            <a:ext cx="5100955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2935" y="5085080"/>
            <a:ext cx="856170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22935" y="5766435"/>
            <a:ext cx="806831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052195"/>
            <a:ext cx="2954655" cy="3796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27" grpId="0" animBg="1"/>
      <p:bldP spid="30" grpId="0" bldLvl="0" animBg="1"/>
      <p:bldP spid="35" grpId="0" bldLvl="0" animBg="1"/>
      <p:bldP spid="4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626666" y="4518666"/>
            <a:ext cx="346666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025" y="3789045"/>
            <a:ext cx="10245725" cy="149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025" y="5516880"/>
            <a:ext cx="972312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80440"/>
            <a:ext cx="994029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844675"/>
            <a:ext cx="1026858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2935" y="2636520"/>
            <a:ext cx="972375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180" y="3500755"/>
            <a:ext cx="10739120" cy="19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5685" y="1988820"/>
            <a:ext cx="208597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4761" y="4803553"/>
            <a:ext cx="4647619" cy="4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9780" y="1988820"/>
            <a:ext cx="255206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333" y="3895998"/>
            <a:ext cx="3419047" cy="4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2380" y="4848441"/>
            <a:ext cx="1238095" cy="4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4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541857" y="3528109"/>
            <a:ext cx="297267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248496"/>
            <a:ext cx="409523" cy="3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91782"/>
            <a:ext cx="371428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241931"/>
            <a:ext cx="333333" cy="37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60" y="684345"/>
            <a:ext cx="10800000" cy="285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2360" y="999584"/>
            <a:ext cx="1247619" cy="41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4440" y="1628775"/>
            <a:ext cx="11309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19980" y="2564765"/>
            <a:ext cx="13633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7031990" y="2492375"/>
            <a:ext cx="3872865" cy="393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2024-06-10T08:12:17Z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