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7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2924175"/>
            <a:ext cx="75914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2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3768" y="6194651"/>
            <a:ext cx="536956" cy="35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2380" y="3001847"/>
            <a:ext cx="790476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3572960"/>
            <a:ext cx="10800000" cy="8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8032" y="3813469"/>
            <a:ext cx="200000" cy="36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62979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80" y="1917065"/>
            <a:ext cx="755396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239249"/>
            <a:ext cx="2752380" cy="4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86860"/>
            <a:ext cx="721677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5301615"/>
            <a:ext cx="44742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6135232"/>
            <a:ext cx="3419047" cy="4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animBg="1"/>
      <p:bldP spid="14" grpId="0" bldLvl="0" animBg="1"/>
      <p:bldP spid="19" grpId="0" bldLvl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492190"/>
            <a:ext cx="10800000" cy="8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52830"/>
            <a:ext cx="1045527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2693670"/>
            <a:ext cx="10455275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021800"/>
            <a:ext cx="323809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201870"/>
            <a:ext cx="10800000" cy="45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1341120"/>
            <a:ext cx="10274935" cy="17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501390"/>
            <a:ext cx="68834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15415" y="3453130"/>
            <a:ext cx="921766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4509135"/>
            <a:ext cx="562864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85520"/>
            <a:ext cx="83115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878330"/>
            <a:ext cx="50590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7710" y="1840230"/>
            <a:ext cx="13055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564765"/>
            <a:ext cx="99675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3340100"/>
            <a:ext cx="644906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03745" y="3340100"/>
            <a:ext cx="38550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124960"/>
            <a:ext cx="59359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17970" y="4149090"/>
            <a:ext cx="45319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4869180"/>
            <a:ext cx="689991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1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3742" y="5351113"/>
            <a:ext cx="358947" cy="36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8095" y="2118506"/>
            <a:ext cx="352380" cy="38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15106"/>
            <a:ext cx="352380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2600"/>
            <a:ext cx="8640000" cy="533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4725035"/>
            <a:ext cx="6311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877375"/>
            <a:ext cx="8640000" cy="81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355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3382" y="2690469"/>
            <a:ext cx="357199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35" y="2852420"/>
            <a:ext cx="4495800" cy="346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240"/>
            <a:ext cx="8792845" cy="365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125" y="4508500"/>
            <a:ext cx="68072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10"/>
          <a:stretch>
            <a:fillRect/>
          </a:stretch>
        </p:blipFill>
        <p:spPr>
          <a:xfrm>
            <a:off x="8903970" y="2060575"/>
            <a:ext cx="3110865" cy="325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