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" y="2997200"/>
            <a:ext cx="11979910" cy="862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4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819467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64690"/>
            <a:ext cx="9130665" cy="179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325" y="3932555"/>
            <a:ext cx="8708390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7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71829" y="5529669"/>
            <a:ext cx="2325075" cy="99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3284670"/>
            <a:ext cx="10800000" cy="187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5932" y="3724759"/>
            <a:ext cx="295238" cy="35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9742" y="3724759"/>
            <a:ext cx="295238" cy="35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6908" y="6228533"/>
            <a:ext cx="503157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1015873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01520"/>
            <a:ext cx="8069580" cy="140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564890"/>
            <a:ext cx="969518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80440"/>
            <a:ext cx="8999220" cy="423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1" r="5991" b="21107"/>
          <a:stretch>
            <a:fillRect/>
          </a:stretch>
        </p:blipFill>
        <p:spPr>
          <a:xfrm>
            <a:off x="8903970" y="1916430"/>
            <a:ext cx="3162935" cy="297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5641340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93365"/>
            <a:ext cx="3950970" cy="221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35" y="5156835"/>
            <a:ext cx="3089275" cy="153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052195"/>
            <a:ext cx="783082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39490"/>
            <a:ext cx="5247619" cy="4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68701"/>
            <a:ext cx="5876190" cy="41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34285" y="4324881"/>
            <a:ext cx="1009522" cy="48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047" y="5163102"/>
            <a:ext cx="552380" cy="4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35" y="3644715"/>
            <a:ext cx="10800000" cy="8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46"/>
          <a:stretch>
            <a:fillRect/>
          </a:stretch>
        </p:blipFill>
        <p:spPr>
          <a:xfrm>
            <a:off x="2639060" y="908685"/>
            <a:ext cx="691270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2935" y="1196340"/>
            <a:ext cx="1019810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086285"/>
            <a:ext cx="2142857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2722245"/>
            <a:ext cx="8425180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935" y="4364990"/>
            <a:ext cx="963866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2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5475" y="980440"/>
            <a:ext cx="10078085" cy="150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708910"/>
            <a:ext cx="7181850" cy="2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2935" y="5228590"/>
            <a:ext cx="772096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2935" y="6092825"/>
            <a:ext cx="50438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4" grpId="0" bldLvl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130" y="980255"/>
            <a:ext cx="7147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38690" y="1852295"/>
            <a:ext cx="154305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190" y="2681605"/>
            <a:ext cx="224917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48571" y="3529438"/>
            <a:ext cx="1561904" cy="48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05714" y="4359652"/>
            <a:ext cx="1076190" cy="45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1277001"/>
            <a:ext cx="352380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3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17640" y="5107940"/>
            <a:ext cx="2696210" cy="141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3115" y="1772285"/>
            <a:ext cx="14573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76257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1988820"/>
            <a:ext cx="8178165" cy="228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2935" y="4580890"/>
            <a:ext cx="776922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