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8" r:id="rId5"/>
    <p:sldId id="347" r:id="rId6"/>
    <p:sldId id="346" r:id="rId7"/>
    <p:sldId id="345" r:id="rId8"/>
    <p:sldId id="343" r:id="rId9"/>
    <p:sldId id="342" r:id="rId10"/>
    <p:sldId id="341" r:id="rId11"/>
    <p:sldId id="340" r:id="rId12"/>
    <p:sldId id="339" r:id="rId13"/>
    <p:sldId id="338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2675" y="2995295"/>
            <a:ext cx="7486650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4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48345" y="2757805"/>
            <a:ext cx="2084070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75460" y="5373370"/>
            <a:ext cx="210756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15155" y="2738120"/>
            <a:ext cx="2404110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7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72130" y="3439160"/>
            <a:ext cx="180911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055" y="3284855"/>
            <a:ext cx="3148965" cy="3399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620845"/>
            <a:ext cx="10800000" cy="3465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49149" y="3532624"/>
            <a:ext cx="561904" cy="362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585" y="3068955"/>
            <a:ext cx="4544695" cy="3745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2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5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196975"/>
            <a:ext cx="9932035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019935"/>
            <a:ext cx="9873615" cy="1315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7080" y="3590290"/>
            <a:ext cx="8441690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4431030"/>
            <a:ext cx="911098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241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7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9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548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8413" y="1161629"/>
            <a:ext cx="2953378" cy="371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8340" y="1701165"/>
            <a:ext cx="8210550" cy="1104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8413" y="3105333"/>
            <a:ext cx="2068944" cy="331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8340" y="3753485"/>
            <a:ext cx="4855845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3570" y="4364990"/>
            <a:ext cx="3197225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8340" y="5013325"/>
            <a:ext cx="4768215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8340" y="5688965"/>
            <a:ext cx="8541385" cy="986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2" grpId="0" animBg="1"/>
      <p:bldP spid="13" grpId="0" bldLvl="0" animBg="1"/>
      <p:bldP spid="15" grpId="0" bldLvl="0" animBg="1"/>
      <p:bldP spid="17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55" y="657040"/>
            <a:ext cx="10800000" cy="5198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74240" y="2831717"/>
            <a:ext cx="409523" cy="381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62"/>
          <a:stretch>
            <a:fillRect/>
          </a:stretch>
        </p:blipFill>
        <p:spPr>
          <a:xfrm>
            <a:off x="8328025" y="3213100"/>
            <a:ext cx="2696210" cy="3188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958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1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23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124585"/>
            <a:ext cx="9076055" cy="1443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5800" y="2637155"/>
            <a:ext cx="7988300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5800" y="3279775"/>
            <a:ext cx="901446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5800" y="4004945"/>
            <a:ext cx="5410835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5800" y="4726940"/>
            <a:ext cx="592391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5800" y="5373370"/>
            <a:ext cx="4374515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6054" y="6111823"/>
            <a:ext cx="5923459" cy="390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096000" y="3933190"/>
            <a:ext cx="3980180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4" grpId="0" bldLvl="0" animBg="1"/>
      <p:bldP spid="19" grpId="0" bldLvl="0" animBg="1"/>
      <p:bldP spid="22" grpId="0" bldLvl="0" animBg="1"/>
      <p:bldP spid="24" grpId="0" bldLvl="0" animBg="1"/>
      <p:bldP spid="26" grpId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241363"/>
            <a:ext cx="361904" cy="372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90" y="827855"/>
            <a:ext cx="10800000" cy="4683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55818" y="2039387"/>
            <a:ext cx="333333" cy="372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481"/>
          <a:stretch>
            <a:fillRect/>
          </a:stretch>
        </p:blipFill>
        <p:spPr>
          <a:xfrm>
            <a:off x="9120505" y="3284855"/>
            <a:ext cx="2684145" cy="3001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34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88079" y="2969837"/>
            <a:ext cx="319866" cy="34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7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508950"/>
            <a:ext cx="10800000" cy="1060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0703" y="4881459"/>
            <a:ext cx="333333" cy="372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310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316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7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58095" y="1257894"/>
            <a:ext cx="352380" cy="381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2024-06-10T12:52:29Z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