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16430"/>
            <a:ext cx="1195197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83"/>
          <a:stretch>
            <a:fillRect/>
          </a:stretch>
        </p:blipFill>
        <p:spPr>
          <a:xfrm>
            <a:off x="9840595" y="1268730"/>
            <a:ext cx="2153285" cy="497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9709150" cy="474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32215" y="4220845"/>
            <a:ext cx="56388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18018"/>
            <a:ext cx="352380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139429"/>
            <a:ext cx="1752380" cy="45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70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9670" y="3555342"/>
            <a:ext cx="952379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94"/>
          <a:stretch>
            <a:fillRect/>
          </a:stretch>
        </p:blipFill>
        <p:spPr>
          <a:xfrm>
            <a:off x="8147050" y="2276475"/>
            <a:ext cx="3276600" cy="439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052830"/>
            <a:ext cx="9582785" cy="398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54" r="7047" b="26091"/>
          <a:stretch>
            <a:fillRect/>
          </a:stretch>
        </p:blipFill>
        <p:spPr>
          <a:xfrm>
            <a:off x="9336405" y="1340485"/>
            <a:ext cx="2935605" cy="321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72185"/>
            <a:ext cx="366712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844675"/>
            <a:ext cx="34048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81300"/>
            <a:ext cx="6291580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3661" y="4420421"/>
            <a:ext cx="2652094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3661" y="5235157"/>
            <a:ext cx="5522040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6040120"/>
            <a:ext cx="884110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9" grpId="0" animBg="1"/>
      <p:bldP spid="20" grpId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309735" cy="512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2348865"/>
            <a:ext cx="25431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340"/>
            <a:ext cx="9852660" cy="40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1772285"/>
            <a:ext cx="2543175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77620"/>
            <a:ext cx="63811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097843"/>
            <a:ext cx="5190476" cy="4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27985"/>
            <a:ext cx="690435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815" y="3757930"/>
            <a:ext cx="6780530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5389245"/>
            <a:ext cx="764159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277620"/>
            <a:ext cx="2816225" cy="342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6" grpId="0" bldLvl="0" animBg="1"/>
      <p:bldP spid="22" grpId="0" bldLvl="0" animBg="1"/>
      <p:bldP spid="3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111885"/>
            <a:ext cx="927163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165" y="1862455"/>
            <a:ext cx="619633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115" y="2612727"/>
            <a:ext cx="2232620" cy="37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65" y="3362960"/>
            <a:ext cx="74936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115" y="4148727"/>
            <a:ext cx="2066918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165" y="4749800"/>
            <a:ext cx="813498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5949315"/>
            <a:ext cx="53911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bldLvl="0" animBg="1"/>
      <p:bldP spid="17" grpId="0" animBg="1"/>
      <p:bldP spid="20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20000" y="2746041"/>
            <a:ext cx="1095238" cy="4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3809" y="3633062"/>
            <a:ext cx="1123809" cy="4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20000" y="3642600"/>
            <a:ext cx="542857" cy="4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4548697"/>
            <a:ext cx="514285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83"/>
          <a:stretch>
            <a:fillRect/>
          </a:stretch>
        </p:blipFill>
        <p:spPr>
          <a:xfrm>
            <a:off x="431800" y="1268730"/>
            <a:ext cx="9897745" cy="4020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885" y="4580890"/>
            <a:ext cx="9448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730" y="3524250"/>
            <a:ext cx="3430270" cy="33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50"/>
          <a:stretch>
            <a:fillRect/>
          </a:stretch>
        </p:blipFill>
        <p:spPr>
          <a:xfrm>
            <a:off x="431800" y="476885"/>
            <a:ext cx="9897745" cy="86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 b="22338"/>
          <a:stretch>
            <a:fillRect/>
          </a:stretch>
        </p:blipFill>
        <p:spPr>
          <a:xfrm>
            <a:off x="9120505" y="3820160"/>
            <a:ext cx="2824480" cy="293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1030"/>
            <a:ext cx="10172065" cy="427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3284855"/>
            <a:ext cx="69532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0" r="7273" b="19404"/>
          <a:stretch>
            <a:fillRect/>
          </a:stretch>
        </p:blipFill>
        <p:spPr>
          <a:xfrm>
            <a:off x="4655820" y="3789045"/>
            <a:ext cx="2520315" cy="301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7385" y="3877246"/>
            <a:ext cx="371428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0" r="7273" b="19404"/>
          <a:stretch>
            <a:fillRect/>
          </a:stretch>
        </p:blipFill>
        <p:spPr>
          <a:xfrm>
            <a:off x="9408160" y="1557020"/>
            <a:ext cx="2520315" cy="301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2115317"/>
            <a:ext cx="1076190" cy="4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9047" y="3010916"/>
            <a:ext cx="466666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896987"/>
            <a:ext cx="1876190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3692251"/>
            <a:ext cx="419047" cy="38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2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5900" y="1247981"/>
            <a:ext cx="329311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8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1674" y="2745536"/>
            <a:ext cx="295545" cy="3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2206409"/>
            <a:ext cx="1219047" cy="36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98" b="48591"/>
          <a:stretch>
            <a:fillRect/>
          </a:stretch>
        </p:blipFill>
        <p:spPr>
          <a:xfrm>
            <a:off x="4511675" y="3573145"/>
            <a:ext cx="332422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149350"/>
            <a:ext cx="6031230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705" y="2543175"/>
            <a:ext cx="486346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7705" y="3227705"/>
            <a:ext cx="37699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2480" y="3992880"/>
            <a:ext cx="399923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7705" y="4726305"/>
            <a:ext cx="82340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7705" y="5474970"/>
            <a:ext cx="30835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705" y="6216650"/>
            <a:ext cx="38131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9" grpId="0" bldLvl="0" animBg="1"/>
      <p:bldP spid="21" grpId="0" bldLvl="0" animBg="1"/>
      <p:bldP spid="23" grpId="0" bldLvl="0" animBg="1"/>
      <p:bldP spid="25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2024-06-09T07:50:41Z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