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1844675"/>
            <a:ext cx="68865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3429000"/>
            <a:ext cx="11636375" cy="711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4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255" y="3472180"/>
            <a:ext cx="436181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7450" y="4166235"/>
            <a:ext cx="40792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8240" y="4731385"/>
            <a:ext cx="47599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8240" y="5606415"/>
            <a:ext cx="559689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8018" y="3495153"/>
            <a:ext cx="3790990" cy="3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7920" y="4180205"/>
            <a:ext cx="40589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5540" y="4879340"/>
            <a:ext cx="42468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2432" y="5607394"/>
            <a:ext cx="4201801" cy="98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3960" y="3827145"/>
            <a:ext cx="7034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880" y="4436745"/>
            <a:ext cx="736028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0512" y="5443794"/>
            <a:ext cx="4775384" cy="111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791" y="3502909"/>
            <a:ext cx="4164360" cy="35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1730" y="4186555"/>
            <a:ext cx="64465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8715" y="4784725"/>
            <a:ext cx="727900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6335" y="5516880"/>
            <a:ext cx="598678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0804" y="3440571"/>
            <a:ext cx="5013218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160" y="4144010"/>
            <a:ext cx="519811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4859020"/>
            <a:ext cx="74466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020" y="5610225"/>
            <a:ext cx="546798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4149090"/>
            <a:ext cx="63404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3795" y="4890770"/>
            <a:ext cx="578612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5516880"/>
            <a:ext cx="570103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6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4270" y="3528060"/>
            <a:ext cx="45415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0465" y="4218940"/>
            <a:ext cx="57365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4343" y="4896000"/>
            <a:ext cx="1603872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1535" y="5601600"/>
            <a:ext cx="3847856" cy="97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