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5" r:id="rId10"/>
    <p:sldId id="344" r:id="rId11"/>
    <p:sldId id="341" r:id="rId12"/>
    <p:sldId id="340" r:id="rId13"/>
    <p:sldId id="339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2766695"/>
            <a:ext cx="670560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096239"/>
            <a:ext cx="323809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05580"/>
            <a:ext cx="352380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1"/>
          <a:stretch>
            <a:fillRect/>
          </a:stretch>
        </p:blipFill>
        <p:spPr>
          <a:xfrm>
            <a:off x="7283450" y="2708910"/>
            <a:ext cx="3341370" cy="349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1428" y="2957993"/>
            <a:ext cx="800000" cy="37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501390"/>
            <a:ext cx="4396740" cy="327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380" y="1172305"/>
            <a:ext cx="333333" cy="37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070" y="1844675"/>
            <a:ext cx="5427980" cy="337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2144946"/>
            <a:ext cx="752380" cy="36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1765" y="1988820"/>
            <a:ext cx="544893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45982"/>
            <a:ext cx="590476" cy="4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865" y="3717290"/>
            <a:ext cx="618045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90865"/>
            <a:ext cx="10800000" cy="7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81904" y="4724651"/>
            <a:ext cx="571428" cy="48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330" y="1908175"/>
            <a:ext cx="103568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655" y="2897505"/>
            <a:ext cx="574103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3700" y="3644900"/>
            <a:ext cx="416433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575403"/>
            <a:ext cx="2657142" cy="49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19" y="1973475"/>
            <a:ext cx="2104761" cy="48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6666" y="3652138"/>
            <a:ext cx="5561904" cy="5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764355"/>
            <a:ext cx="10800000" cy="395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356"/>
          <a:stretch>
            <a:fillRect/>
          </a:stretch>
        </p:blipFill>
        <p:spPr>
          <a:xfrm>
            <a:off x="5591810" y="3441065"/>
            <a:ext cx="2169160" cy="3261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315" y="692785"/>
            <a:ext cx="8820785" cy="61004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836930"/>
            <a:ext cx="2284095" cy="7334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664200" y="836930"/>
            <a:ext cx="50609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7710" y="1280160"/>
            <a:ext cx="57658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7845" y="1268730"/>
            <a:ext cx="57658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56045" y="1700530"/>
            <a:ext cx="80137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71945" y="2132330"/>
            <a:ext cx="576580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20505" y="2113915"/>
            <a:ext cx="57658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91810" y="2564765"/>
            <a:ext cx="576580" cy="20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664200" y="2989580"/>
            <a:ext cx="57658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07710" y="3419475"/>
            <a:ext cx="57658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586980" y="3801745"/>
            <a:ext cx="73914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6090" y="4293235"/>
            <a:ext cx="57658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6090" y="4725035"/>
            <a:ext cx="57658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010400" y="5157470"/>
            <a:ext cx="57658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392670" y="5589905"/>
            <a:ext cx="57658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912350" y="6021070"/>
            <a:ext cx="415925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257415" y="6452870"/>
            <a:ext cx="576580" cy="20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0356"/>
          <a:stretch>
            <a:fillRect/>
          </a:stretch>
        </p:blipFill>
        <p:spPr>
          <a:xfrm>
            <a:off x="4799965" y="2708910"/>
            <a:ext cx="24955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058"/>
            <a:ext cx="2542857" cy="40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640" y="1052830"/>
            <a:ext cx="276288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180" y="1844675"/>
            <a:ext cx="7582535" cy="1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3441065"/>
            <a:ext cx="716280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0090" y="4149090"/>
            <a:ext cx="7319645" cy="12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0356"/>
          <a:stretch>
            <a:fillRect/>
          </a:stretch>
        </p:blipFill>
        <p:spPr>
          <a:xfrm>
            <a:off x="8112125" y="548640"/>
            <a:ext cx="24955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21" grpId="0" bldLvl="0" animBg="1"/>
      <p:bldP spid="24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5325" y="1124585"/>
            <a:ext cx="10280650" cy="193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3068955"/>
            <a:ext cx="10277475" cy="185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5" y="972000"/>
            <a:ext cx="9239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1052830"/>
            <a:ext cx="690054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1844675"/>
            <a:ext cx="6102350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180" y="2924810"/>
            <a:ext cx="8815070" cy="159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4687570"/>
            <a:ext cx="9239250" cy="204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4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530675" y="3288437"/>
            <a:ext cx="295034" cy="31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0000" y="2181974"/>
            <a:ext cx="1647619" cy="4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3154801"/>
            <a:ext cx="257142" cy="35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71" y="3154801"/>
            <a:ext cx="295238" cy="35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714" y="3154801"/>
            <a:ext cx="761904" cy="35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070" y="3078480"/>
            <a:ext cx="28778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4041267"/>
            <a:ext cx="723809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86395" y="1984375"/>
            <a:ext cx="33293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590" y="3076575"/>
            <a:ext cx="94316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4432" y="2776019"/>
            <a:ext cx="371428" cy="37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284855"/>
            <a:ext cx="4815205" cy="338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322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9044" y="2477693"/>
            <a:ext cx="409523" cy="38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717290"/>
            <a:ext cx="4994275" cy="30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86487"/>
            <a:ext cx="409523" cy="37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284855"/>
            <a:ext cx="4808855" cy="333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