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1" r:id="rId4"/>
    <p:sldId id="399" r:id="rId5"/>
    <p:sldId id="398" r:id="rId6"/>
    <p:sldId id="397" r:id="rId7"/>
    <p:sldId id="395" r:id="rId8"/>
    <p:sldId id="394" r:id="rId9"/>
    <p:sldId id="393" r:id="rId10"/>
    <p:sldId id="392" r:id="rId11"/>
    <p:sldId id="391" r:id="rId12"/>
    <p:sldId id="390" r:id="rId13"/>
    <p:sldId id="389" r:id="rId14"/>
    <p:sldId id="388" r:id="rId15"/>
    <p:sldId id="387" r:id="rId16"/>
    <p:sldId id="386" r:id="rId17"/>
    <p:sldId id="385" r:id="rId18"/>
    <p:sldId id="384" r:id="rId19"/>
    <p:sldId id="383" r:id="rId20"/>
    <p:sldId id="382" r:id="rId21"/>
    <p:sldId id="381" r:id="rId22"/>
    <p:sldId id="380" r:id="rId23"/>
    <p:sldId id="379" r:id="rId24"/>
    <p:sldId id="378" r:id="rId25"/>
    <p:sldId id="377" r:id="rId26"/>
    <p:sldId id="376" r:id="rId27"/>
    <p:sldId id="375" r:id="rId28"/>
    <p:sldId id="373" r:id="rId29"/>
    <p:sldId id="372" r:id="rId30"/>
    <p:sldId id="370" r:id="rId31"/>
    <p:sldId id="368" r:id="rId32"/>
    <p:sldId id="367" r:id="rId33"/>
    <p:sldId id="365" r:id="rId34"/>
    <p:sldId id="366" r:id="rId35"/>
    <p:sldId id="364" r:id="rId36"/>
  </p:sldIdLst>
  <p:sldSz cx="12192000" cy="6858000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84" userDrawn="1">
          <p15:clr>
            <a:srgbClr val="A4A3A4"/>
          </p15:clr>
        </p15:guide>
        <p15:guide id="2" pos="3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9" d="100"/>
          <a:sy n="69" d="100"/>
        </p:scale>
        <p:origin x="312" y="72"/>
      </p:cViewPr>
      <p:guideLst>
        <p:guide orient="horz" pos="2784"/>
        <p:guide pos="3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3143250" y="2996565"/>
            <a:ext cx="5807800" cy="96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3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301230" y="1647190"/>
            <a:ext cx="3485515" cy="109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2935" y="2892425"/>
            <a:ext cx="5528945" cy="1091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7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4149090"/>
            <a:ext cx="7510780" cy="22244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681990" y="3907155"/>
            <a:ext cx="211963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63850" y="3776345"/>
            <a:ext cx="7865745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659764"/>
            <a:ext cx="1285714" cy="333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91360" y="1196340"/>
            <a:ext cx="7381875" cy="238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3678864"/>
            <a:ext cx="2342857" cy="324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86666" y="4469954"/>
            <a:ext cx="647619" cy="257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2935" y="2348865"/>
            <a:ext cx="644906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86666" y="3395206"/>
            <a:ext cx="3228571" cy="343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86666" y="4234742"/>
            <a:ext cx="2047619" cy="343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105806"/>
            <a:ext cx="4409523" cy="362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86666" y="2934723"/>
            <a:ext cx="638095" cy="2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554446"/>
            <a:ext cx="3266666" cy="323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86666" y="5345251"/>
            <a:ext cx="638095" cy="2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8095" y="4179324"/>
            <a:ext cx="2514285" cy="458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1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795905" y="972185"/>
            <a:ext cx="6327775" cy="103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67330" y="2286635"/>
            <a:ext cx="7549515" cy="98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613150"/>
            <a:ext cx="3749040" cy="60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167380" y="4320540"/>
            <a:ext cx="6056630" cy="1188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9999980" cy="474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9" r="6220" b="30781"/>
          <a:stretch>
            <a:fillRect/>
          </a:stretch>
        </p:blipFill>
        <p:spPr>
          <a:xfrm>
            <a:off x="9408160" y="3140710"/>
            <a:ext cx="2526030" cy="321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72100"/>
            <a:ext cx="10800000" cy="349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1425" y="1972571"/>
            <a:ext cx="266666" cy="29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1425" y="3776818"/>
            <a:ext cx="266666" cy="286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77139"/>
            <a:ext cx="6133333" cy="333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20917"/>
            <a:ext cx="5333333" cy="32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764790"/>
            <a:ext cx="581469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508375"/>
            <a:ext cx="341884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309745"/>
            <a:ext cx="2088515" cy="85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813685" y="4309745"/>
            <a:ext cx="3230245" cy="74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5453736"/>
            <a:ext cx="9095238" cy="352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1" grpId="0" bldLvl="0" animBg="1"/>
      <p:bldP spid="14" grpId="0" bldLvl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84370" y="1079500"/>
            <a:ext cx="685800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48571" y="2097038"/>
            <a:ext cx="6419047" cy="419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3558540"/>
            <a:ext cx="6584950" cy="75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556868"/>
            <a:ext cx="9257142" cy="31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91617"/>
            <a:ext cx="6466666" cy="362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870710"/>
            <a:ext cx="908558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834005"/>
            <a:ext cx="6007100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4345"/>
            <a:ext cx="10800000" cy="396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43483" y="2562048"/>
            <a:ext cx="247619" cy="27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28" b="16345"/>
          <a:stretch>
            <a:fillRect/>
          </a:stretch>
        </p:blipFill>
        <p:spPr>
          <a:xfrm>
            <a:off x="5303520" y="3572510"/>
            <a:ext cx="2664460" cy="316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2877176"/>
            <a:ext cx="1409523" cy="40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6" r="27993"/>
          <a:stretch>
            <a:fillRect/>
          </a:stretch>
        </p:blipFill>
        <p:spPr>
          <a:xfrm>
            <a:off x="4583430" y="2852420"/>
            <a:ext cx="4968150" cy="378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458228"/>
            <a:ext cx="8552380" cy="333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20941"/>
            <a:ext cx="1676190" cy="314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955051"/>
            <a:ext cx="4761904" cy="32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765432"/>
            <a:ext cx="2428571" cy="352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604416"/>
            <a:ext cx="5066666" cy="352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692600"/>
            <a:ext cx="10800000" cy="252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3056255" y="3107690"/>
            <a:ext cx="6079490" cy="375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5735955" y="3140710"/>
            <a:ext cx="5581015" cy="344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8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276915"/>
            <a:ext cx="266666" cy="295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3487555"/>
            <a:ext cx="304761" cy="295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19930" y="1268730"/>
            <a:ext cx="715010" cy="89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711450" y="2348865"/>
            <a:ext cx="6527890" cy="402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764355"/>
            <a:ext cx="10800000" cy="3885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9" r="39557" b="15164"/>
          <a:stretch>
            <a:fillRect/>
          </a:stretch>
        </p:blipFill>
        <p:spPr>
          <a:xfrm>
            <a:off x="8543925" y="3860800"/>
            <a:ext cx="2355850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1260290"/>
            <a:ext cx="10800000" cy="3285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004" y="1460300"/>
            <a:ext cx="10085714" cy="35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6004" y="2888949"/>
            <a:ext cx="8885714" cy="35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7035" y="3573145"/>
            <a:ext cx="8944610" cy="7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6090" y="1955800"/>
            <a:ext cx="119316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5" t="32614" r="58896"/>
          <a:stretch>
            <a:fillRect/>
          </a:stretch>
        </p:blipFill>
        <p:spPr>
          <a:xfrm>
            <a:off x="9351645" y="2276475"/>
            <a:ext cx="2807970" cy="327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9408160" y="2348865"/>
            <a:ext cx="2651125" cy="320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39"/>
          <a:stretch>
            <a:fillRect/>
          </a:stretch>
        </p:blipFill>
        <p:spPr>
          <a:xfrm>
            <a:off x="720090" y="972185"/>
            <a:ext cx="10800080" cy="166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67264"/>
            <a:ext cx="4333333" cy="342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800797"/>
            <a:ext cx="9685714" cy="64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4" t="34257" r="22225"/>
          <a:stretch>
            <a:fillRect/>
          </a:stretch>
        </p:blipFill>
        <p:spPr>
          <a:xfrm>
            <a:off x="3312160" y="2564765"/>
            <a:ext cx="3960495" cy="319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510790" y="2810510"/>
            <a:ext cx="5808980" cy="318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011118"/>
            <a:ext cx="333333" cy="2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86666" y="3584095"/>
            <a:ext cx="276190" cy="2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0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3566145"/>
            <a:ext cx="295238" cy="305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148905"/>
            <a:ext cx="10800000" cy="72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239099"/>
            <a:ext cx="333333" cy="286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00952" y="2020113"/>
            <a:ext cx="1123809" cy="400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96190" y="2020113"/>
            <a:ext cx="1123809" cy="400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10476" y="2953888"/>
            <a:ext cx="247619" cy="27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10476" y="4030586"/>
            <a:ext cx="428571" cy="295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86666" y="5031059"/>
            <a:ext cx="247619" cy="27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86666" y="2078107"/>
            <a:ext cx="2238095" cy="400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3880300"/>
            <a:ext cx="247619" cy="276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34105" y="3572510"/>
            <a:ext cx="1664970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53333" y="2051434"/>
            <a:ext cx="257142" cy="28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2024-06-09T04:45:06Z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