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205" y="1988820"/>
            <a:ext cx="635317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70" y="3429000"/>
            <a:ext cx="113442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980440"/>
            <a:ext cx="8769350" cy="332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60"/>
          <a:stretch>
            <a:fillRect/>
          </a:stretch>
        </p:blipFill>
        <p:spPr>
          <a:xfrm>
            <a:off x="5591810" y="3717290"/>
            <a:ext cx="5918200" cy="311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1904" y="1248494"/>
            <a:ext cx="561904" cy="36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7142" y="2077978"/>
            <a:ext cx="838095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53160"/>
            <a:ext cx="1050226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974415"/>
            <a:ext cx="1104761" cy="34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661786"/>
            <a:ext cx="3638095" cy="42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1844675"/>
            <a:ext cx="797560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158"/>
            <a:ext cx="9876190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06395"/>
            <a:ext cx="4685714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2564765"/>
            <a:ext cx="904113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12870"/>
            <a:ext cx="2828571" cy="109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871672"/>
            <a:ext cx="5533333" cy="4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540" y="3365500"/>
            <a:ext cx="364299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10" grpId="0" animBg="1"/>
      <p:bldP spid="13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026"/>
            <a:ext cx="7533333" cy="4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44675"/>
            <a:ext cx="2748915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3047365"/>
            <a:ext cx="10419080" cy="263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830"/>
            <a:ext cx="1065466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62893"/>
            <a:ext cx="523809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809" y="1981948"/>
            <a:ext cx="4971428" cy="4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763230"/>
            <a:ext cx="3780952" cy="11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01515" y="2763520"/>
            <a:ext cx="2551430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2935" y="4147820"/>
            <a:ext cx="10116185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1" grpId="0" animBg="1"/>
      <p:bldP spid="1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81735"/>
            <a:ext cx="1039622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45005"/>
            <a:ext cx="41224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1720" y="1844675"/>
            <a:ext cx="60407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3357245"/>
            <a:ext cx="10527030" cy="168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583815"/>
            <a:ext cx="60407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2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101390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44675"/>
            <a:ext cx="875919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708910"/>
            <a:ext cx="894461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7390" y="3357245"/>
            <a:ext cx="63138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149090"/>
            <a:ext cx="753364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43809" y="4987355"/>
            <a:ext cx="2895238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5589270"/>
            <a:ext cx="959675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5" grpId="0" bldLvl="0" animBg="1"/>
      <p:bldP spid="19" grpId="0" bldLvl="0" animBg="1"/>
      <p:bldP spid="23" grpId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