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2" r:id="rId9"/>
    <p:sldId id="341" r:id="rId10"/>
    <p:sldId id="372" r:id="rId11"/>
    <p:sldId id="340" r:id="rId12"/>
    <p:sldId id="339" r:id="rId13"/>
    <p:sldId id="338" r:id="rId14"/>
    <p:sldId id="337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73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2966720"/>
            <a:ext cx="742950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229744"/>
            <a:ext cx="409523" cy="38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2955" y="2943225"/>
            <a:ext cx="124142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9047" y="2307612"/>
            <a:ext cx="304761" cy="372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2857" y="5102858"/>
            <a:ext cx="476190" cy="24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1904" y="2258232"/>
            <a:ext cx="304761" cy="352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870"/>
            <a:ext cx="10800000" cy="353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86370" y="4658995"/>
            <a:ext cx="344614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9047" y="5693672"/>
            <a:ext cx="1780952" cy="4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4090" y="3582035"/>
            <a:ext cx="431292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171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0555" y="1042670"/>
            <a:ext cx="8283575" cy="111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2348865"/>
            <a:ext cx="887476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3141345"/>
            <a:ext cx="434721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180" y="4004945"/>
            <a:ext cx="7441565" cy="100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4122" y="5268873"/>
            <a:ext cx="8449158" cy="43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5949315"/>
            <a:ext cx="453326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  <p:bldP spid="16" grpId="0" bldLvl="0" animBg="1"/>
      <p:bldP spid="19" grpId="0" bldLvl="0" animBg="1"/>
      <p:bldP spid="2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96975"/>
            <a:ext cx="10127615" cy="142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2781300"/>
            <a:ext cx="772795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3738245"/>
            <a:ext cx="10594340" cy="182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85" y="548640"/>
            <a:ext cx="9672320" cy="23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60" b="73532"/>
          <a:stretch>
            <a:fillRect/>
          </a:stretch>
        </p:blipFill>
        <p:spPr>
          <a:xfrm>
            <a:off x="1271270" y="2924810"/>
            <a:ext cx="8641080" cy="838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1720" y="3141345"/>
            <a:ext cx="2753995" cy="34493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211573"/>
            <a:ext cx="371428" cy="37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025" y="2204720"/>
            <a:ext cx="3457575" cy="43313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20"/>
          <a:stretch>
            <a:fillRect/>
          </a:stretch>
        </p:blipFill>
        <p:spPr>
          <a:xfrm>
            <a:off x="639445" y="837115"/>
            <a:ext cx="10800080" cy="259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3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2132965"/>
            <a:ext cx="2625725" cy="190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7865" y="4163060"/>
            <a:ext cx="2534920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23570" y="5108575"/>
            <a:ext cx="2605405" cy="10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95325" y="6309360"/>
            <a:ext cx="307403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1628775"/>
            <a:ext cx="3150870" cy="3947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31" grpId="0" bldLvl="0" animBg="1"/>
      <p:bldP spid="3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77"/>
          <a:stretch>
            <a:fillRect/>
          </a:stretch>
        </p:blipFill>
        <p:spPr>
          <a:xfrm>
            <a:off x="720090" y="972185"/>
            <a:ext cx="10800080" cy="2169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2924810"/>
            <a:ext cx="308610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96"/>
          <a:stretch>
            <a:fillRect/>
          </a:stretch>
        </p:blipFill>
        <p:spPr>
          <a:xfrm>
            <a:off x="479425" y="908870"/>
            <a:ext cx="10800080" cy="2915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1239" y="2880638"/>
            <a:ext cx="2114285" cy="44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2637155"/>
            <a:ext cx="308610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6666" y="2698177"/>
            <a:ext cx="1619047" cy="44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952" y="3909362"/>
            <a:ext cx="495238" cy="42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248477"/>
            <a:ext cx="5266666" cy="42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96977"/>
            <a:ext cx="2323809" cy="3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2866390"/>
            <a:ext cx="438340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3644900"/>
            <a:ext cx="3270885" cy="1243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3745" y="1094105"/>
            <a:ext cx="3477895" cy="4110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3146083"/>
            <a:ext cx="333333" cy="37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297162"/>
            <a:ext cx="333333" cy="371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154853"/>
            <a:ext cx="361904" cy="37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836745"/>
            <a:ext cx="10800000" cy="371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15815" y="2085840"/>
            <a:ext cx="371428" cy="3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64"/>
          <a:stretch>
            <a:fillRect/>
          </a:stretch>
        </p:blipFill>
        <p:spPr>
          <a:xfrm>
            <a:off x="8976360" y="2564765"/>
            <a:ext cx="2600960" cy="3682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270481"/>
            <a:ext cx="352380" cy="381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87"/>
          <a:stretch>
            <a:fillRect/>
          </a:stretch>
        </p:blipFill>
        <p:spPr>
          <a:xfrm>
            <a:off x="720090" y="972185"/>
            <a:ext cx="10800000" cy="4618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105" y="4797425"/>
            <a:ext cx="786130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56"/>
          <a:stretch>
            <a:fillRect/>
          </a:stretch>
        </p:blipFill>
        <p:spPr>
          <a:xfrm>
            <a:off x="191135" y="3141530"/>
            <a:ext cx="10800000" cy="2423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63" r="15906"/>
          <a:stretch>
            <a:fillRect/>
          </a:stretch>
        </p:blipFill>
        <p:spPr>
          <a:xfrm>
            <a:off x="3215640" y="1557020"/>
            <a:ext cx="4927600" cy="1703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2024-06-10T12:49:45Z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