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3" r:id="rId5"/>
    <p:sldId id="352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205" y="2204720"/>
            <a:ext cx="6619875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835" y="3572510"/>
            <a:ext cx="105822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965" y="2964180"/>
            <a:ext cx="766635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3717290"/>
            <a:ext cx="766635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55370" y="4509135"/>
            <a:ext cx="942276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9470" y="5373370"/>
            <a:ext cx="766635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62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260" y="3145790"/>
            <a:ext cx="1021651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260" y="3952875"/>
            <a:ext cx="160401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79650" y="3860800"/>
            <a:ext cx="569214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3260" y="4653280"/>
            <a:ext cx="863282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5445125"/>
            <a:ext cx="7169785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2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220720"/>
            <a:ext cx="811974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0880" y="3933190"/>
            <a:ext cx="491426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325" y="4797425"/>
            <a:ext cx="820547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5589270"/>
            <a:ext cx="5834380" cy="87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972185"/>
            <a:ext cx="872109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002135"/>
            <a:ext cx="9428571" cy="40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180" y="2637155"/>
            <a:ext cx="965708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180" y="3500755"/>
            <a:ext cx="1057148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4307205"/>
            <a:ext cx="9312910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  <p:bldP spid="18" grpId="0" bldLvl="0" animBg="1"/>
      <p:bldP spid="2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764990"/>
            <a:ext cx="10800000" cy="444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53911" y="3675314"/>
            <a:ext cx="333333" cy="38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64"/>
          <a:stretch>
            <a:fillRect/>
          </a:stretch>
        </p:blipFill>
        <p:spPr>
          <a:xfrm>
            <a:off x="9552305" y="3738880"/>
            <a:ext cx="2270125" cy="311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65" y="540200"/>
            <a:ext cx="10800000" cy="443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09817" y="2635714"/>
            <a:ext cx="333333" cy="38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3" r="23554"/>
          <a:stretch>
            <a:fillRect/>
          </a:stretch>
        </p:blipFill>
        <p:spPr>
          <a:xfrm>
            <a:off x="8256270" y="3284855"/>
            <a:ext cx="3719195" cy="3147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58095" y="3070667"/>
            <a:ext cx="1257142" cy="40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9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37867" y="2944602"/>
            <a:ext cx="341845" cy="35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24585"/>
            <a:ext cx="816165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1844675"/>
            <a:ext cx="391604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180" y="2708910"/>
            <a:ext cx="768731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500755"/>
            <a:ext cx="6202680" cy="99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5047615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1844675"/>
            <a:ext cx="492188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791835"/>
            <a:ext cx="7028571" cy="409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3467735"/>
            <a:ext cx="5184775" cy="84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210"/>
            <a:ext cx="10800000" cy="183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2348865"/>
            <a:ext cx="3819525" cy="42672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7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20090" y="1124585"/>
            <a:ext cx="4122420" cy="112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2420620"/>
            <a:ext cx="4484370" cy="332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1124585"/>
            <a:ext cx="3458845" cy="3864610"/>
          </a:xfrm>
          <a:prstGeom prst="rect">
            <a:avLst/>
          </a:prstGeom>
        </p:spPr>
      </p:pic>
      <p:sp useBgFill="1">
        <p:nvSpPr>
          <p:cNvPr id="65" name="矩形 64"/>
          <p:cNvSpPr/>
          <p:nvPr/>
        </p:nvSpPr>
        <p:spPr bwMode="white">
          <a:xfrm>
            <a:off x="767715" y="5916295"/>
            <a:ext cx="8517890" cy="88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6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39" r="4657" b="33975"/>
          <a:stretch>
            <a:fillRect/>
          </a:stretch>
        </p:blipFill>
        <p:spPr>
          <a:xfrm>
            <a:off x="6960235" y="2853055"/>
            <a:ext cx="4104550" cy="3312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2857" y="2585793"/>
            <a:ext cx="3638095" cy="44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48410"/>
            <a:ext cx="6351270" cy="130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888615"/>
            <a:ext cx="550608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699510"/>
            <a:ext cx="466661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1180" y="4509135"/>
            <a:ext cx="6718935" cy="132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068277"/>
            <a:ext cx="352380" cy="38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8861425" cy="4407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4192905"/>
            <a:ext cx="67754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4077335"/>
            <a:ext cx="3784600" cy="2860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620210"/>
            <a:ext cx="10800000" cy="361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8709" y="3634986"/>
            <a:ext cx="628571" cy="352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0613" y="3625446"/>
            <a:ext cx="628571" cy="372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170"/>
          <a:stretch>
            <a:fillRect/>
          </a:stretch>
        </p:blipFill>
        <p:spPr>
          <a:xfrm>
            <a:off x="8184515" y="3500755"/>
            <a:ext cx="3816350" cy="3117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183941"/>
            <a:ext cx="419047" cy="37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065209"/>
            <a:ext cx="371428" cy="372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572960"/>
            <a:ext cx="10800000" cy="188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3067514"/>
            <a:ext cx="409523" cy="38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81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68955" y="5975350"/>
            <a:ext cx="183451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2024-06-10T08:50:42Z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