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5"/>
    <p:sldId id="338" r:id="rId16"/>
    <p:sldId id="337" r:id="rId17"/>
    <p:sldId id="336" r:id="rId18"/>
    <p:sldId id="335" r:id="rId19"/>
    <p:sldId id="333" r:id="rId20"/>
    <p:sldId id="332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3055620"/>
            <a:ext cx="11823700" cy="7734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444" y="3789777"/>
            <a:ext cx="7573333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44" y="4652000"/>
            <a:ext cx="5893333" cy="11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5555" y="4652000"/>
            <a:ext cx="2177777" cy="11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530" y="6207760"/>
            <a:ext cx="759714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4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4912656"/>
            <a:ext cx="333333" cy="37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8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2380" y="5853051"/>
            <a:ext cx="828571" cy="36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5853051"/>
            <a:ext cx="828572" cy="36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621030"/>
            <a:ext cx="9051290" cy="162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1988820"/>
            <a:ext cx="8205470" cy="482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6985"/>
            <a:ext cx="9980930" cy="139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34646"/>
            <a:ext cx="9447619" cy="129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4652645"/>
            <a:ext cx="3994150" cy="155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790" y="1124585"/>
            <a:ext cx="925703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58670"/>
            <a:ext cx="462597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898140"/>
            <a:ext cx="744537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17925"/>
            <a:ext cx="1037907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39105" y="2688590"/>
            <a:ext cx="182943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7142" y="3727473"/>
            <a:ext cx="1600000" cy="49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3023707"/>
            <a:ext cx="5800000" cy="142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35" y="764540"/>
            <a:ext cx="9481820" cy="299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205" y="3789045"/>
            <a:ext cx="7226300" cy="276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6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196340"/>
            <a:ext cx="1031557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623" y="2131480"/>
            <a:ext cx="2560287" cy="40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910" y="2991485"/>
            <a:ext cx="7573010" cy="135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935" y="4509135"/>
            <a:ext cx="3815080" cy="151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623" y="6199012"/>
            <a:ext cx="9260017" cy="43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7620"/>
            <a:ext cx="10697210" cy="209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572510"/>
            <a:ext cx="8754745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2380" y="1239348"/>
            <a:ext cx="1066666" cy="48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7142" y="1239348"/>
            <a:ext cx="1085714" cy="47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7142" y="2136873"/>
            <a:ext cx="1047619" cy="47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8571" y="2146422"/>
            <a:ext cx="1066666" cy="46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1428" y="3043947"/>
            <a:ext cx="1085714" cy="46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1200936"/>
            <a:ext cx="333333" cy="38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4020939"/>
            <a:ext cx="333333" cy="37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4034676"/>
            <a:ext cx="1333333" cy="36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1428" y="4941075"/>
            <a:ext cx="1323809" cy="35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4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975" y="1299210"/>
            <a:ext cx="887603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7560" y="2769870"/>
            <a:ext cx="7901305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8873" y="4163351"/>
            <a:ext cx="2147699" cy="101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180" y="5445125"/>
            <a:ext cx="9654540" cy="12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5" grpId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