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52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564765"/>
            <a:ext cx="84772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573145"/>
            <a:ext cx="73342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4" b="10742"/>
          <a:stretch>
            <a:fillRect/>
          </a:stretch>
        </p:blipFill>
        <p:spPr>
          <a:xfrm>
            <a:off x="5735955" y="2853055"/>
            <a:ext cx="4679315" cy="36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63652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99285"/>
            <a:ext cx="131191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95809"/>
            <a:ext cx="3923809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573145"/>
            <a:ext cx="472503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486285"/>
            <a:ext cx="255238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3900" y="1885315"/>
            <a:ext cx="492315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92843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34425"/>
            <a:ext cx="2504761" cy="4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25329"/>
            <a:ext cx="3247619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865" y="3429000"/>
            <a:ext cx="78479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865" y="4293235"/>
            <a:ext cx="314261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5507355"/>
            <a:ext cx="4744720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3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4050490"/>
            <a:ext cx="552380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3717290"/>
            <a:ext cx="4210050" cy="303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195" y="3429000"/>
            <a:ext cx="4723765" cy="316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30275"/>
            <a:ext cx="461518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49780"/>
            <a:ext cx="60134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869748"/>
            <a:ext cx="7600000" cy="41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573145"/>
            <a:ext cx="652716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09770"/>
            <a:ext cx="837819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311072"/>
            <a:ext cx="7952380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6121668"/>
            <a:ext cx="4819047" cy="44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930275"/>
            <a:ext cx="558673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bldLvl="0" animBg="1"/>
      <p:bldP spid="14" grpId="0" bldLvl="0" animBg="1"/>
      <p:bldP spid="16" grpId="0" animBg="1"/>
      <p:bldP spid="19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4540"/>
            <a:ext cx="9943465" cy="400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8415" y="3284855"/>
            <a:ext cx="283337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269365"/>
            <a:ext cx="6421120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180" y="2781300"/>
            <a:ext cx="6415405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2625" y="4465320"/>
            <a:ext cx="35102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2625" y="5273675"/>
            <a:ext cx="6135370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196975"/>
            <a:ext cx="3608070" cy="4208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39" grpId="0" bldLvl="0" animBg="1"/>
      <p:bldP spid="4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7460"/>
            <a:ext cx="63715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061210"/>
            <a:ext cx="44411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2997200"/>
            <a:ext cx="57556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789045"/>
            <a:ext cx="480822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4655185"/>
            <a:ext cx="713930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8490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2060575"/>
            <a:ext cx="3555365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5" y="836745"/>
            <a:ext cx="9803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717290"/>
            <a:ext cx="381571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1720" y="3717290"/>
            <a:ext cx="20218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0470" y="5360035"/>
            <a:ext cx="480123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509135"/>
            <a:ext cx="35915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1344"/>
          <a:stretch>
            <a:fillRect/>
          </a:stretch>
        </p:blipFill>
        <p:spPr>
          <a:xfrm>
            <a:off x="3719830" y="3501390"/>
            <a:ext cx="4642485" cy="31064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181735"/>
            <a:ext cx="4699000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6435" y="2623820"/>
            <a:ext cx="27349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6465" y="3386672"/>
            <a:ext cx="2330673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6435" y="4107815"/>
            <a:ext cx="26181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6465" y="4828768"/>
            <a:ext cx="2263603" cy="30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28675" y="5507990"/>
            <a:ext cx="381444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7080" y="6093460"/>
            <a:ext cx="51866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0690"/>
          <a:stretch>
            <a:fillRect/>
          </a:stretch>
        </p:blipFill>
        <p:spPr>
          <a:xfrm>
            <a:off x="5447665" y="1124585"/>
            <a:ext cx="4167505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7" grpId="0" animBg="1"/>
      <p:bldP spid="28" grpId="0" bldLvl="0" animBg="1"/>
      <p:bldP spid="31" grpId="0" animBg="1"/>
      <p:bldP spid="33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79425" y="1196975"/>
            <a:ext cx="10685780" cy="255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3644900"/>
            <a:ext cx="608076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5157470"/>
            <a:ext cx="96621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5883910"/>
            <a:ext cx="617093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29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1042479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81300"/>
            <a:ext cx="10363835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437380"/>
            <a:ext cx="945515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160000" cy="153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714" y="2783938"/>
            <a:ext cx="4266666" cy="4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5238" y="3651761"/>
            <a:ext cx="2914285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4328795"/>
            <a:ext cx="3594735" cy="119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589270"/>
            <a:ext cx="888365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55" y="1196975"/>
            <a:ext cx="719455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91202"/>
            <a:ext cx="25523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2924810"/>
            <a:ext cx="313690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3789045"/>
            <a:ext cx="72517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9" b="51237"/>
          <a:stretch>
            <a:fillRect/>
          </a:stretch>
        </p:blipFill>
        <p:spPr>
          <a:xfrm>
            <a:off x="4007485" y="3717290"/>
            <a:ext cx="409956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5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4940300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0090" y="2564765"/>
            <a:ext cx="505269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268" y="4082082"/>
            <a:ext cx="2276735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725035"/>
            <a:ext cx="680148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5373370"/>
            <a:ext cx="51155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8268" y="6200429"/>
            <a:ext cx="4482074" cy="36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2" grpId="0" animBg="1"/>
      <p:bldP spid="23" grpId="0" bldLvl="0" animBg="1"/>
      <p:bldP spid="26" grpId="0" bldLvl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0207" y="6209118"/>
            <a:ext cx="257097" cy="31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48640"/>
            <a:ext cx="9757410" cy="328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5" b="16095"/>
          <a:stretch>
            <a:fillRect/>
          </a:stretch>
        </p:blipFill>
        <p:spPr>
          <a:xfrm>
            <a:off x="4511675" y="2708910"/>
            <a:ext cx="3255645" cy="406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865" y="1270359"/>
            <a:ext cx="2451931" cy="35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1844675"/>
            <a:ext cx="5354955" cy="273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725035"/>
            <a:ext cx="5948045" cy="200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1124585"/>
            <a:ext cx="829246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1917065"/>
            <a:ext cx="750443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78813"/>
            <a:ext cx="7171428" cy="4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644900"/>
            <a:ext cx="547243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2024-06-09T08:50:42Z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