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0" y="2819400"/>
            <a:ext cx="666750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8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7039" y="5836000"/>
            <a:ext cx="310584" cy="35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556200"/>
            <a:ext cx="10800000" cy="361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996"/>
          <a:stretch>
            <a:fillRect/>
          </a:stretch>
        </p:blipFill>
        <p:spPr>
          <a:xfrm>
            <a:off x="7967980" y="1412240"/>
            <a:ext cx="3240495" cy="3805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058999"/>
            <a:ext cx="361904" cy="3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1" r="30227"/>
          <a:stretch>
            <a:fillRect/>
          </a:stretch>
        </p:blipFill>
        <p:spPr>
          <a:xfrm>
            <a:off x="8399780" y="2492375"/>
            <a:ext cx="3167925" cy="3805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529830" y="3820160"/>
            <a:ext cx="2066925" cy="1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5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3390" y="5450241"/>
            <a:ext cx="1241201" cy="107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72380" y="5539303"/>
            <a:ext cx="1352380" cy="39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00" y="980255"/>
            <a:ext cx="10800000" cy="484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0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95" y="1098550"/>
            <a:ext cx="9330690" cy="128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841" y="2599629"/>
            <a:ext cx="7963841" cy="111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3841" y="4055453"/>
            <a:ext cx="2494915" cy="111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35955" y="5476875"/>
            <a:ext cx="5089525" cy="117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5511800"/>
            <a:ext cx="5190490" cy="11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animBg="1"/>
      <p:bldP spid="14" grpId="0" animBg="1"/>
      <p:bldP spid="1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4379"/>
          <a:stretch>
            <a:fillRect/>
          </a:stretch>
        </p:blipFill>
        <p:spPr>
          <a:xfrm>
            <a:off x="982980" y="779145"/>
            <a:ext cx="10109835" cy="58477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r="75356" b="87210"/>
          <a:stretch>
            <a:fillRect/>
          </a:stretch>
        </p:blipFill>
        <p:spPr>
          <a:xfrm>
            <a:off x="551180" y="908685"/>
            <a:ext cx="2376170" cy="833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5188" y="980377"/>
            <a:ext cx="326185" cy="18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88295" y="980440"/>
            <a:ext cx="434975" cy="18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170" y="1628775"/>
            <a:ext cx="434340" cy="21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76135" y="2014855"/>
            <a:ext cx="639445" cy="20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88070" y="2014855"/>
            <a:ext cx="786130" cy="20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33510" y="2398395"/>
            <a:ext cx="662940" cy="22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00190" y="3284855"/>
            <a:ext cx="438150" cy="1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36180" y="3284855"/>
            <a:ext cx="434340" cy="1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36180" y="3500755"/>
            <a:ext cx="572135" cy="23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11900" y="3876675"/>
            <a:ext cx="1078230" cy="22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04000" y="4149090"/>
            <a:ext cx="1725295" cy="18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604000" y="4364990"/>
            <a:ext cx="1876425" cy="22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79005" y="4749165"/>
            <a:ext cx="997585" cy="18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797040" y="5142230"/>
            <a:ext cx="481965" cy="2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840595" y="5142230"/>
            <a:ext cx="1006475" cy="2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616315" y="5373370"/>
            <a:ext cx="882650" cy="22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038340" y="5877560"/>
            <a:ext cx="932815" cy="19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671820" y="6309360"/>
            <a:ext cx="1014730" cy="20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1219626"/>
            <a:ext cx="5200000" cy="118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51855" y="1052195"/>
            <a:ext cx="3227070" cy="153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180" y="3429000"/>
            <a:ext cx="10338435" cy="237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78925" y="1412875"/>
            <a:ext cx="2170430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180" y="2564765"/>
            <a:ext cx="289814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bldLvl="0" animBg="1"/>
      <p:bldP spid="12" grpId="0" bldLvl="0" animBg="1"/>
      <p:bldP spid="2" grpId="0" bldLvl="0" animBg="1"/>
      <p:bldP spid="1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052195"/>
            <a:ext cx="9450705" cy="129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677160"/>
            <a:ext cx="9304020" cy="128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935" y="4149090"/>
            <a:ext cx="10561955" cy="165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4840015"/>
            <a:ext cx="371428" cy="38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257782"/>
            <a:ext cx="361904" cy="371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3649758"/>
            <a:ext cx="323809" cy="37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3593474"/>
            <a:ext cx="333333" cy="37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86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62040" y="4837430"/>
            <a:ext cx="3058160" cy="171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7619" y="3648286"/>
            <a:ext cx="1076190" cy="38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77142" y="3648286"/>
            <a:ext cx="1333333" cy="38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2024-06-10T10:45:47Z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