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9900" y="2162175"/>
            <a:ext cx="6172200" cy="2533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58095" y="3061627"/>
            <a:ext cx="352380" cy="381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5589460"/>
            <a:ext cx="1590476" cy="49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2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58191"/>
            <a:ext cx="6409523" cy="41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059305"/>
            <a:ext cx="10431145" cy="139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3644900"/>
            <a:ext cx="8180705" cy="98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196190" y="2800571"/>
            <a:ext cx="1076190" cy="4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39047" y="3686285"/>
            <a:ext cx="1066666" cy="4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24761" y="3676761"/>
            <a:ext cx="1066666" cy="4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39047" y="5419619"/>
            <a:ext cx="1085714" cy="4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05714" y="1153124"/>
            <a:ext cx="1047619" cy="47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8095" y="1181722"/>
            <a:ext cx="1009523" cy="43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62857" y="2030145"/>
            <a:ext cx="1628571" cy="47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96190" y="3774656"/>
            <a:ext cx="1085714" cy="47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96190" y="3765123"/>
            <a:ext cx="1085713" cy="47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66720" y="4518660"/>
            <a:ext cx="139128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12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044777" y="2808521"/>
            <a:ext cx="361497" cy="361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174297"/>
            <a:ext cx="352380" cy="381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39130" y="1889760"/>
            <a:ext cx="498983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76905" y="2746375"/>
            <a:ext cx="279844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508950"/>
            <a:ext cx="10800000" cy="181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980440"/>
            <a:ext cx="976249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02088"/>
            <a:ext cx="4400000" cy="40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803269"/>
            <a:ext cx="4352380" cy="42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180" y="3573145"/>
            <a:ext cx="467550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415155"/>
            <a:ext cx="10574655" cy="179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2024-06-10T11:05:59Z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