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7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5695" y="2947670"/>
            <a:ext cx="7419975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8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300952" y="3764193"/>
            <a:ext cx="371428" cy="381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04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60091" y="5724475"/>
            <a:ext cx="550867" cy="361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7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788860"/>
            <a:ext cx="10800000" cy="1376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5455" y="3500755"/>
            <a:ext cx="2356485" cy="138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553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0565" y="3402825"/>
            <a:ext cx="4511570" cy="377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7125" y="4076700"/>
            <a:ext cx="5346700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40565" y="4837163"/>
            <a:ext cx="3885382" cy="377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48110" y="5607176"/>
            <a:ext cx="4405948" cy="1004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0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8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1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2935" y="4149090"/>
            <a:ext cx="9390380" cy="833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2935" y="1124585"/>
            <a:ext cx="623316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124952"/>
            <a:ext cx="4723809" cy="476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974340"/>
            <a:ext cx="8328660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2935" y="3932555"/>
            <a:ext cx="6758940" cy="153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1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0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39735" y="4364990"/>
            <a:ext cx="110172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0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588635" y="3136265"/>
            <a:ext cx="1040765" cy="118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2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240000" y="4294409"/>
            <a:ext cx="944666" cy="40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75333" y="4285734"/>
            <a:ext cx="979333" cy="442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35730" y="5085080"/>
            <a:ext cx="2141855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30666" y="5985975"/>
            <a:ext cx="970666" cy="442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bldLvl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67905" y="2846070"/>
            <a:ext cx="892175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649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2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4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38727"/>
            <a:ext cx="7504761" cy="419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2105660"/>
            <a:ext cx="4036060" cy="1323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743960"/>
            <a:ext cx="5829300" cy="1316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2935" y="5290820"/>
            <a:ext cx="7232650" cy="1425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4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384761" y="4720571"/>
            <a:ext cx="297142" cy="29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849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74794" y="3296467"/>
            <a:ext cx="832876" cy="380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9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024761" y="1296357"/>
            <a:ext cx="1761904" cy="1383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9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2857" y="3001643"/>
            <a:ext cx="6400000" cy="44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7125" y="3860800"/>
            <a:ext cx="607758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72540" y="4859655"/>
            <a:ext cx="6756400" cy="1465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48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9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957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969510" y="1810385"/>
            <a:ext cx="434721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7563" y="2700000"/>
            <a:ext cx="851461" cy="373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12735" y="2562225"/>
            <a:ext cx="150304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7705" y="3281680"/>
            <a:ext cx="475615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82980" y="4076700"/>
            <a:ext cx="2422525" cy="251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9" grpId="0" bldLvl="0" animBg="1"/>
      <p:bldP spid="10" grpId="0" bldLvl="0" animBg="1"/>
      <p:bldP spid="2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2024-06-10T10:01:05Z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