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4" r:id="rId19"/>
    <p:sldId id="333" r:id="rId20"/>
    <p:sldId id="332" r:id="rId21"/>
    <p:sldId id="331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2833370"/>
            <a:ext cx="64960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1305727"/>
            <a:ext cx="352380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860615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5860" y="5015371"/>
            <a:ext cx="542857" cy="35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67619" y="3335763"/>
            <a:ext cx="304761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4241237"/>
            <a:ext cx="923809" cy="4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2296007"/>
            <a:ext cx="800000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76"/>
          <a:stretch>
            <a:fillRect/>
          </a:stretch>
        </p:blipFill>
        <p:spPr>
          <a:xfrm>
            <a:off x="1487805" y="4508500"/>
            <a:ext cx="10800080" cy="208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21"/>
          <a:stretch>
            <a:fillRect/>
          </a:stretch>
        </p:blipFill>
        <p:spPr>
          <a:xfrm>
            <a:off x="695960" y="981260"/>
            <a:ext cx="10800080" cy="175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564580"/>
            <a:ext cx="10800000" cy="413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3077029"/>
            <a:ext cx="257142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3762830"/>
            <a:ext cx="723809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3221084"/>
            <a:ext cx="409523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5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700472" y="4169355"/>
            <a:ext cx="309382" cy="30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790"/>
            <a:ext cx="10800000" cy="252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24585"/>
            <a:ext cx="983869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132965"/>
            <a:ext cx="411734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5820" y="2132965"/>
            <a:ext cx="651002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25" y="3026410"/>
            <a:ext cx="983869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407670" y="1557020"/>
            <a:ext cx="4549775" cy="404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2420620"/>
            <a:ext cx="7611110" cy="270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4186700"/>
            <a:ext cx="561904" cy="36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80" y="4186700"/>
            <a:ext cx="790476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428" y="4987990"/>
            <a:ext cx="533334" cy="37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57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3717290"/>
            <a:ext cx="9994900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869180"/>
            <a:ext cx="525335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0100" y="4869180"/>
            <a:ext cx="525335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5661025"/>
            <a:ext cx="854646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7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6924" y="6211322"/>
            <a:ext cx="495818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20210"/>
            <a:ext cx="10800000" cy="30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573145"/>
            <a:ext cx="8259445" cy="3013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1277188"/>
            <a:ext cx="352380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201402"/>
            <a:ext cx="361904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5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472" y="4597785"/>
            <a:ext cx="301449" cy="31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363539"/>
            <a:ext cx="409523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2024-06-10T11:03:59Z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