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853055"/>
            <a:ext cx="1151128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62500"/>
            <a:ext cx="10800000" cy="48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340"/>
            <a:ext cx="6555105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53385"/>
            <a:ext cx="6771640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63225"/>
            <a:ext cx="5542857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359150" y="3164205"/>
            <a:ext cx="4877435" cy="352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476065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3164205"/>
            <a:ext cx="5082540" cy="357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430" y="2132965"/>
            <a:ext cx="267398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791585" y="2924810"/>
            <a:ext cx="4877435" cy="352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776420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5920" y="1596390"/>
            <a:ext cx="116967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3764" y="2636420"/>
            <a:ext cx="1057142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6621" y="3561650"/>
            <a:ext cx="542857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7679690" y="3500755"/>
            <a:ext cx="4185920" cy="302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762527"/>
            <a:ext cx="361904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620210"/>
            <a:ext cx="1008000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340300"/>
            <a:ext cx="10080000" cy="55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2276475"/>
            <a:ext cx="7124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571" y="3023539"/>
            <a:ext cx="1257142" cy="41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330" y="4413885"/>
            <a:ext cx="185039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852420"/>
            <a:ext cx="833945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791585"/>
            <a:ext cx="99237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455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60" y="4149090"/>
            <a:ext cx="8336915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39047" y="2908066"/>
            <a:ext cx="552380" cy="41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857" y="3756883"/>
            <a:ext cx="523809" cy="4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6187" y="1082752"/>
            <a:ext cx="304761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5235" y="1082752"/>
            <a:ext cx="200000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7139" y="1969172"/>
            <a:ext cx="200000" cy="36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9520" y="1969172"/>
            <a:ext cx="304761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6187" y="1969172"/>
            <a:ext cx="304761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7139" y="1969172"/>
            <a:ext cx="314285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9996" y="2855593"/>
            <a:ext cx="1533333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60" y="4149090"/>
            <a:ext cx="8336915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0" y="3424370"/>
            <a:ext cx="10800000" cy="324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125" y="3432810"/>
            <a:ext cx="782510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094" y="4464344"/>
            <a:ext cx="7342857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094" y="5294415"/>
            <a:ext cx="7104761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094" y="6095863"/>
            <a:ext cx="9114285" cy="43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692150"/>
            <a:ext cx="8336915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7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6206" y="2858261"/>
            <a:ext cx="395402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865" y="2780665"/>
            <a:ext cx="404558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7665" y="4580890"/>
            <a:ext cx="59416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2065" y="5379085"/>
            <a:ext cx="196405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325" y="1124585"/>
            <a:ext cx="1061847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8790" y="2348865"/>
            <a:ext cx="1061847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8790" y="3716655"/>
            <a:ext cx="10618470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8790" y="5372735"/>
            <a:ext cx="1061847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48"/>
          <a:stretch>
            <a:fillRect/>
          </a:stretch>
        </p:blipFill>
        <p:spPr>
          <a:xfrm>
            <a:off x="478790" y="1196340"/>
            <a:ext cx="10800080" cy="411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1268730"/>
            <a:ext cx="10235565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225" y="2996565"/>
            <a:ext cx="740537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2980" y="3789045"/>
            <a:ext cx="74879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225" y="4580890"/>
            <a:ext cx="926020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643242"/>
            <a:ext cx="371428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73373"/>
            <a:ext cx="333333" cy="3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74809"/>
            <a:ext cx="333333" cy="37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31768"/>
            <a:ext cx="361904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32536"/>
            <a:ext cx="352380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795" y="1035685"/>
            <a:ext cx="96329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2181573"/>
            <a:ext cx="314285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2857" y="3934026"/>
            <a:ext cx="304761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69740"/>
            <a:ext cx="10800000" cy="8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25" y="146984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06" r="6220" b="26478"/>
          <a:stretch>
            <a:fillRect/>
          </a:stretch>
        </p:blipFill>
        <p:spPr>
          <a:xfrm>
            <a:off x="8112125" y="3140710"/>
            <a:ext cx="3312795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