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2" r:id="rId4"/>
    <p:sldId id="410" r:id="rId5"/>
    <p:sldId id="409" r:id="rId6"/>
    <p:sldId id="408" r:id="rId7"/>
    <p:sldId id="406" r:id="rId8"/>
    <p:sldId id="405" r:id="rId9"/>
    <p:sldId id="404" r:id="rId10"/>
    <p:sldId id="403" r:id="rId11"/>
    <p:sldId id="402" r:id="rId12"/>
    <p:sldId id="401" r:id="rId13"/>
    <p:sldId id="400" r:id="rId14"/>
    <p:sldId id="399" r:id="rId15"/>
    <p:sldId id="398" r:id="rId16"/>
    <p:sldId id="397" r:id="rId17"/>
    <p:sldId id="396" r:id="rId18"/>
    <p:sldId id="395" r:id="rId19"/>
    <p:sldId id="394" r:id="rId20"/>
    <p:sldId id="392" r:id="rId21"/>
    <p:sldId id="391" r:id="rId22"/>
    <p:sldId id="390" r:id="rId23"/>
    <p:sldId id="389" r:id="rId24"/>
    <p:sldId id="388" r:id="rId25"/>
    <p:sldId id="387" r:id="rId26"/>
    <p:sldId id="386" r:id="rId27"/>
    <p:sldId id="385" r:id="rId28"/>
    <p:sldId id="384" r:id="rId29"/>
    <p:sldId id="383" r:id="rId30"/>
    <p:sldId id="382" r:id="rId31"/>
    <p:sldId id="381" r:id="rId32"/>
    <p:sldId id="380" r:id="rId33"/>
    <p:sldId id="379" r:id="rId34"/>
    <p:sldId id="378" r:id="rId35"/>
    <p:sldId id="377" r:id="rId36"/>
    <p:sldId id="376" r:id="rId37"/>
    <p:sldId id="375" r:id="rId38"/>
    <p:sldId id="374" r:id="rId39"/>
    <p:sldId id="373" r:id="rId40"/>
    <p:sldId id="372" r:id="rId41"/>
    <p:sldId id="371" r:id="rId42"/>
    <p:sldId id="370" r:id="rId43"/>
    <p:sldId id="369" r:id="rId44"/>
    <p:sldId id="368" r:id="rId45"/>
    <p:sldId id="367" r:id="rId46"/>
    <p:sldId id="366" r:id="rId47"/>
    <p:sldId id="365" r:id="rId48"/>
    <p:sldId id="364" r:id="rId49"/>
  </p:sldIdLst>
  <p:sldSz cx="12192000" cy="6858000"/>
  <p:notesSz cx="6858000" cy="9144000"/>
  <p:custDataLst>
    <p:tags r:id="rId5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5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1487170" y="2997200"/>
            <a:ext cx="9264105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772758"/>
            <a:ext cx="276190" cy="29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4672274"/>
            <a:ext cx="266666" cy="29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2248925"/>
            <a:ext cx="247619" cy="27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3973726"/>
            <a:ext cx="619047" cy="276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3410152"/>
            <a:ext cx="628571" cy="276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2107533"/>
            <a:ext cx="247619" cy="27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3882401"/>
            <a:ext cx="1266666" cy="353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5545736"/>
            <a:ext cx="2209523" cy="31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501390"/>
            <a:ext cx="2583815" cy="32150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5" y="2861125"/>
            <a:ext cx="10800000" cy="370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241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3141345"/>
            <a:ext cx="2583815" cy="321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831129" y="3223356"/>
            <a:ext cx="3190476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4193861"/>
            <a:ext cx="3742857" cy="31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86666" y="4985029"/>
            <a:ext cx="1619047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6666" y="5747600"/>
            <a:ext cx="647619" cy="26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3995"/>
            <a:ext cx="10800000" cy="232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855997"/>
            <a:ext cx="342857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696657"/>
            <a:ext cx="5885714" cy="37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458937"/>
            <a:ext cx="6076190" cy="362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268859"/>
            <a:ext cx="4342857" cy="107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1953895"/>
            <a:ext cx="419290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690" y="2725420"/>
            <a:ext cx="374777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0165" y="3478530"/>
            <a:ext cx="329501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9523" y="4288457"/>
            <a:ext cx="6952380" cy="352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 b="44047"/>
          <a:stretch>
            <a:fillRect/>
          </a:stretch>
        </p:blipFill>
        <p:spPr>
          <a:xfrm>
            <a:off x="4439920" y="2348865"/>
            <a:ext cx="4559935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29360"/>
            <a:ext cx="6200140" cy="1282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55220"/>
            <a:ext cx="2419047" cy="3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75310"/>
            <a:ext cx="3238095" cy="36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366895"/>
            <a:ext cx="541464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167812"/>
            <a:ext cx="2380952" cy="276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949758"/>
            <a:ext cx="5304761" cy="352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81904" y="2067667"/>
            <a:ext cx="438095" cy="381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570" y="4509135"/>
            <a:ext cx="853440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4540"/>
            <a:ext cx="10264775" cy="301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75"/>
          <a:stretch>
            <a:fillRect/>
          </a:stretch>
        </p:blipFill>
        <p:spPr>
          <a:xfrm>
            <a:off x="7899400" y="2637155"/>
            <a:ext cx="4137025" cy="405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1180" y="1196975"/>
            <a:ext cx="6064250" cy="278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279900"/>
            <a:ext cx="5933440" cy="137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5020"/>
            <a:ext cx="7857142" cy="3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1180" y="1701165"/>
            <a:ext cx="2811145" cy="95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924810"/>
            <a:ext cx="860806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3570" y="3789045"/>
            <a:ext cx="5810885" cy="16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3570" y="5661025"/>
            <a:ext cx="10193020" cy="95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6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078743"/>
            <a:ext cx="295238" cy="29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000" y="3888376"/>
            <a:ext cx="457142" cy="28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77142" y="4708011"/>
            <a:ext cx="447619" cy="28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62857" y="5527646"/>
            <a:ext cx="857142" cy="295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2966"/>
            <a:ext cx="9076190" cy="35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6833"/>
            <a:ext cx="8361904" cy="34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10225"/>
            <a:ext cx="5019047" cy="333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15043"/>
            <a:ext cx="10028571" cy="352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3957320"/>
            <a:ext cx="318960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13175" y="3957320"/>
            <a:ext cx="743648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23570" y="4791075"/>
            <a:ext cx="743648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92600"/>
            <a:ext cx="10800000" cy="395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6127"/>
          <a:stretch>
            <a:fillRect/>
          </a:stretch>
        </p:blipFill>
        <p:spPr>
          <a:xfrm>
            <a:off x="4947285" y="3644900"/>
            <a:ext cx="2298065" cy="30499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355"/>
            <a:ext cx="10800000" cy="295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853055"/>
            <a:ext cx="2061845" cy="37039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01"/>
          <a:stretch>
            <a:fillRect/>
          </a:stretch>
        </p:blipFill>
        <p:spPr>
          <a:xfrm>
            <a:off x="720090" y="972185"/>
            <a:ext cx="66002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1194489"/>
            <a:ext cx="2181584" cy="29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070" y="1828995"/>
            <a:ext cx="3803367" cy="280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070" y="2471742"/>
            <a:ext cx="2272141" cy="25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070" y="3106248"/>
            <a:ext cx="1580620" cy="24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070" y="3740755"/>
            <a:ext cx="5276965" cy="55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7070" y="4704875"/>
            <a:ext cx="6454198" cy="560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7070" y="5652515"/>
            <a:ext cx="2617901" cy="25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7070" y="6245819"/>
            <a:ext cx="1572387" cy="30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679"/>
            <a:ext cx="7885714" cy="33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59008"/>
            <a:ext cx="1838095" cy="343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93413"/>
            <a:ext cx="1866666" cy="31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46894"/>
            <a:ext cx="2942857" cy="286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979545"/>
            <a:ext cx="3295015" cy="75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206751"/>
            <a:ext cx="3800000" cy="639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8" b="34759"/>
          <a:stretch>
            <a:fillRect/>
          </a:stretch>
        </p:blipFill>
        <p:spPr>
          <a:xfrm>
            <a:off x="7392035" y="2087880"/>
            <a:ext cx="2952115" cy="375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b="19666"/>
          <a:stretch>
            <a:fillRect/>
          </a:stretch>
        </p:blipFill>
        <p:spPr>
          <a:xfrm>
            <a:off x="7823835" y="2277110"/>
            <a:ext cx="1957705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124585"/>
            <a:ext cx="850011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001215"/>
            <a:ext cx="2133333" cy="26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570" y="2583815"/>
            <a:ext cx="879475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40210"/>
            <a:ext cx="2180952" cy="27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180" y="4077335"/>
            <a:ext cx="749046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425" y="4797425"/>
            <a:ext cx="683514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991455"/>
            <a:ext cx="304761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554384"/>
            <a:ext cx="304761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72210"/>
            <a:ext cx="10009505" cy="123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41359"/>
            <a:ext cx="3657142" cy="105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95775" y="2564765"/>
            <a:ext cx="2091055" cy="117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062730"/>
            <a:ext cx="10057130" cy="137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3570" y="1052830"/>
            <a:ext cx="9817735" cy="77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32965"/>
            <a:ext cx="9302750" cy="118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97304"/>
            <a:ext cx="4466666" cy="34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21511"/>
            <a:ext cx="4914285" cy="34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155247"/>
            <a:ext cx="7847619" cy="333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869924"/>
            <a:ext cx="4876190" cy="343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/>
          <a:stretch>
            <a:fillRect/>
          </a:stretch>
        </p:blipFill>
        <p:spPr>
          <a:xfrm>
            <a:off x="5160100" y="2493010"/>
            <a:ext cx="3023145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4355"/>
            <a:ext cx="10800000" cy="424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8"/>
          <a:stretch>
            <a:fillRect/>
          </a:stretch>
        </p:blipFill>
        <p:spPr>
          <a:xfrm>
            <a:off x="9192350" y="4149090"/>
            <a:ext cx="3023145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6010"/>
            <a:ext cx="7666355" cy="174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180" y="2924810"/>
            <a:ext cx="7209790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7910"/>
            <a:ext cx="616204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43586"/>
            <a:ext cx="6161904" cy="6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43792"/>
            <a:ext cx="2600000" cy="3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91543"/>
            <a:ext cx="1761904" cy="3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029770"/>
            <a:ext cx="4638095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3975"/>
            <a:ext cx="6209523" cy="34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48571"/>
            <a:ext cx="5904761" cy="36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91751"/>
            <a:ext cx="7580952" cy="352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49180"/>
            <a:ext cx="7457142" cy="34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97080"/>
            <a:ext cx="1752380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10270" y="3239770"/>
            <a:ext cx="2209800" cy="258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44981"/>
            <a:ext cx="6171428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192882"/>
            <a:ext cx="3980952" cy="3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5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599" y="1060615"/>
            <a:ext cx="3336460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599" y="1663200"/>
            <a:ext cx="4602015" cy="301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530" y="2274570"/>
            <a:ext cx="701611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67980" y="1654175"/>
            <a:ext cx="2052955" cy="252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30" y="2868295"/>
            <a:ext cx="362204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4530" y="3408680"/>
            <a:ext cx="219329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4599" y="4472307"/>
            <a:ext cx="3902862" cy="593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4599" y="5385046"/>
            <a:ext cx="9336780" cy="31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599" y="6031938"/>
            <a:ext cx="8389827" cy="593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6" grpId="0" bldLvl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446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0146" y="2689715"/>
            <a:ext cx="276190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15" y="5021395"/>
            <a:ext cx="10800000" cy="162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782616"/>
            <a:ext cx="295238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3570029"/>
            <a:ext cx="333333" cy="28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3643667"/>
            <a:ext cx="333333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