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9445" y="2181225"/>
            <a:ext cx="8372475" cy="2495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30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3588385"/>
            <a:ext cx="892365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515" y="4437380"/>
            <a:ext cx="579247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23010" y="5424805"/>
            <a:ext cx="6440805" cy="139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4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075" y="2859051"/>
            <a:ext cx="3888773" cy="44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895" y="3685540"/>
            <a:ext cx="767397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4075" y="4512468"/>
            <a:ext cx="4652158" cy="44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4075" y="5411063"/>
            <a:ext cx="5280829" cy="116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3805441"/>
            <a:ext cx="361904" cy="381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239101"/>
            <a:ext cx="409523" cy="37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8095" y="5849863"/>
            <a:ext cx="304762" cy="35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8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6990" y="3129915"/>
            <a:ext cx="452691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4610" y="3764280"/>
            <a:ext cx="622109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005" y="4450080"/>
            <a:ext cx="600583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4610" y="5040630"/>
            <a:ext cx="495744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24610" y="5718810"/>
            <a:ext cx="5829300" cy="94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4" grpId="0" bldLvl="0" animBg="1"/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66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101" y="2667085"/>
            <a:ext cx="4153420" cy="40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070" y="3375025"/>
            <a:ext cx="690118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101" y="4115314"/>
            <a:ext cx="1866982" cy="37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7070" y="4822825"/>
            <a:ext cx="637349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7101" y="5571771"/>
            <a:ext cx="4441281" cy="106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38885"/>
            <a:ext cx="9382760" cy="159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2780665"/>
            <a:ext cx="3886200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167505"/>
            <a:ext cx="712470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5064499"/>
            <a:ext cx="1790476" cy="34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6" grpId="0" bldLvl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078730" y="3826510"/>
            <a:ext cx="123190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6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60" y="1210310"/>
            <a:ext cx="10681970" cy="118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860" y="2564765"/>
            <a:ext cx="648970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180" y="3500755"/>
            <a:ext cx="2680335" cy="105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4720590"/>
            <a:ext cx="10121265" cy="201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052830"/>
            <a:ext cx="483933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00885"/>
            <a:ext cx="7760335" cy="156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668084"/>
            <a:ext cx="4580952" cy="46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497070"/>
            <a:ext cx="9483090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355" y="1052830"/>
            <a:ext cx="3294380" cy="112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180" y="2420620"/>
            <a:ext cx="613219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877476"/>
            <a:ext cx="6295238" cy="170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49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88888" y="3176444"/>
            <a:ext cx="1457777" cy="4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3333" y="6092000"/>
            <a:ext cx="1440000" cy="45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31540" y="1052195"/>
            <a:ext cx="267843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856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558449" y="4717017"/>
            <a:ext cx="230433" cy="264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373678"/>
            <a:ext cx="409523" cy="371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853396"/>
            <a:ext cx="352380" cy="38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167619" y="2564724"/>
            <a:ext cx="1380952" cy="48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8095" y="2193290"/>
            <a:ext cx="1958975" cy="115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7619" y="4739223"/>
            <a:ext cx="1495238" cy="134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2024-06-10T09:47:47Z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