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947670"/>
            <a:ext cx="76200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8"/>
          <a:stretch>
            <a:fillRect/>
          </a:stretch>
        </p:blipFill>
        <p:spPr>
          <a:xfrm>
            <a:off x="334645" y="3933375"/>
            <a:ext cx="7894800" cy="182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8" r="6324" b="8731"/>
          <a:stretch>
            <a:fillRect/>
          </a:stretch>
        </p:blipFill>
        <p:spPr>
          <a:xfrm>
            <a:off x="7895590" y="836295"/>
            <a:ext cx="3845560" cy="438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5"/>
          <a:stretch>
            <a:fillRect/>
          </a:stretch>
        </p:blipFill>
        <p:spPr>
          <a:xfrm>
            <a:off x="335280" y="1196340"/>
            <a:ext cx="7894320" cy="26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645" y="1196340"/>
            <a:ext cx="478472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6375" y="988060"/>
            <a:ext cx="3914775" cy="423608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262890" y="1917065"/>
            <a:ext cx="7563485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2890" y="3140710"/>
            <a:ext cx="689483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4004945"/>
            <a:ext cx="743013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2890" y="5157470"/>
            <a:ext cx="73177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90174"/>
            <a:ext cx="371428" cy="38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146152"/>
            <a:ext cx="371428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148905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6990" y="4377746"/>
            <a:ext cx="409523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8"/>
          <a:stretch>
            <a:fillRect/>
          </a:stretch>
        </p:blipFill>
        <p:spPr>
          <a:xfrm>
            <a:off x="4235450" y="476250"/>
            <a:ext cx="3863430" cy="439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330" y="1906905"/>
            <a:ext cx="255714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40270" y="482155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91965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6" r="12224"/>
          <a:stretch>
            <a:fillRect/>
          </a:stretch>
        </p:blipFill>
        <p:spPr>
          <a:xfrm>
            <a:off x="4040505" y="3429000"/>
            <a:ext cx="3966845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45" y="692150"/>
            <a:ext cx="9575165" cy="333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925" y="3129915"/>
            <a:ext cx="138811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4240" y="2955290"/>
            <a:ext cx="153860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6" r="12224"/>
          <a:stretch>
            <a:fillRect/>
          </a:stretch>
        </p:blipFill>
        <p:spPr>
          <a:xfrm>
            <a:off x="4007485" y="3789045"/>
            <a:ext cx="3691890" cy="308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0" y="764355"/>
            <a:ext cx="10800000" cy="258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4156075" y="2276475"/>
            <a:ext cx="3514090" cy="428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548455"/>
            <a:ext cx="10800000" cy="366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5015865" y="3094355"/>
            <a:ext cx="3088640" cy="376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81904" y="3724831"/>
            <a:ext cx="2695238" cy="4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39047" y="4648792"/>
            <a:ext cx="466666" cy="4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5238" y="5601328"/>
            <a:ext cx="400000" cy="4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1965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/>
          <a:stretch>
            <a:fillRect/>
          </a:stretch>
        </p:blipFill>
        <p:spPr>
          <a:xfrm>
            <a:off x="6167755" y="2492375"/>
            <a:ext cx="3514090" cy="428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17105"/>
            <a:ext cx="10800000" cy="250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53820"/>
            <a:ext cx="9964420" cy="133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80" y="2852420"/>
            <a:ext cx="10379710" cy="159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4667885"/>
            <a:ext cx="103797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449570"/>
            <a:ext cx="103797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43809" y="4836324"/>
            <a:ext cx="247619" cy="35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654685"/>
            <a:ext cx="9462135" cy="169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2276475"/>
            <a:ext cx="4091305" cy="43453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557020"/>
            <a:ext cx="8783320" cy="370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80" y="4653280"/>
            <a:ext cx="13093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150" y="4364990"/>
            <a:ext cx="240855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1256030"/>
            <a:ext cx="4091305" cy="434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980440"/>
            <a:ext cx="376872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78"/>
          <a:stretch>
            <a:fillRect/>
          </a:stretch>
        </p:blipFill>
        <p:spPr>
          <a:xfrm>
            <a:off x="4727575" y="1556385"/>
            <a:ext cx="4440555" cy="502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9285" y="1556385"/>
            <a:ext cx="5518150" cy="517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4068077"/>
            <a:ext cx="1400000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72380" y="3765670"/>
            <a:ext cx="419047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10193"/>
            <a:ext cx="352380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7620" y="2996565"/>
            <a:ext cx="34893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844675"/>
            <a:ext cx="749935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9690" y="1268730"/>
            <a:ext cx="4164965" cy="45059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53"/>
          <a:stretch>
            <a:fillRect/>
          </a:stretch>
        </p:blipFill>
        <p:spPr>
          <a:xfrm>
            <a:off x="1487170" y="836930"/>
            <a:ext cx="30715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475" y="1052195"/>
            <a:ext cx="5003165" cy="541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12055"/>
            <a:ext cx="10800000" cy="289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