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6" r:id="rId4"/>
    <p:sldId id="404" r:id="rId5"/>
    <p:sldId id="403" r:id="rId6"/>
    <p:sldId id="402" r:id="rId7"/>
    <p:sldId id="401" r:id="rId8"/>
    <p:sldId id="399" r:id="rId9"/>
    <p:sldId id="398" r:id="rId10"/>
    <p:sldId id="397" r:id="rId11"/>
    <p:sldId id="396" r:id="rId12"/>
    <p:sldId id="395" r:id="rId13"/>
    <p:sldId id="393" r:id="rId14"/>
    <p:sldId id="390" r:id="rId15"/>
    <p:sldId id="389" r:id="rId16"/>
    <p:sldId id="388" r:id="rId17"/>
    <p:sldId id="387" r:id="rId18"/>
    <p:sldId id="385" r:id="rId19"/>
    <p:sldId id="384" r:id="rId20"/>
    <p:sldId id="383" r:id="rId21"/>
    <p:sldId id="382" r:id="rId22"/>
    <p:sldId id="380" r:id="rId23"/>
    <p:sldId id="379" r:id="rId24"/>
    <p:sldId id="377" r:id="rId25"/>
    <p:sldId id="376" r:id="rId26"/>
    <p:sldId id="375" r:id="rId27"/>
    <p:sldId id="374" r:id="rId28"/>
    <p:sldId id="373" r:id="rId29"/>
    <p:sldId id="372" r:id="rId30"/>
    <p:sldId id="370" r:id="rId31"/>
    <p:sldId id="368" r:id="rId32"/>
    <p:sldId id="367" r:id="rId33"/>
    <p:sldId id="366" r:id="rId34"/>
    <p:sldId id="365" r:id="rId35"/>
    <p:sldId id="364" r:id="rId36"/>
  </p:sldIdLst>
  <p:sldSz cx="12192000" cy="685800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5"/>
          <a:stretch>
            <a:fillRect/>
          </a:stretch>
        </p:blipFill>
        <p:spPr>
          <a:xfrm>
            <a:off x="3143885" y="2708910"/>
            <a:ext cx="5735410" cy="102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2516685"/>
            <a:ext cx="428571" cy="28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72380" y="4824179"/>
            <a:ext cx="1495238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04695" y="3632200"/>
            <a:ext cx="1798955" cy="121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012505"/>
            <a:ext cx="10800000" cy="140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786037" y="5960322"/>
            <a:ext cx="447619" cy="27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82140" y="1651000"/>
            <a:ext cx="2323465" cy="1182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385" y="2924810"/>
            <a:ext cx="5205730" cy="343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43930" y="2160905"/>
            <a:ext cx="854075" cy="90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5" y="1792393"/>
            <a:ext cx="638095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6190" y="1792393"/>
            <a:ext cx="657142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3175819"/>
            <a:ext cx="666666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40" y="2780665"/>
            <a:ext cx="6238240" cy="362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600"/>
            <a:ext cx="10800000" cy="317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6" r="6884"/>
          <a:stretch>
            <a:fillRect/>
          </a:stretch>
        </p:blipFill>
        <p:spPr>
          <a:xfrm>
            <a:off x="8255635" y="2708910"/>
            <a:ext cx="3608705" cy="357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735" y="2708910"/>
            <a:ext cx="3851275" cy="32442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 b="55179"/>
          <a:stretch>
            <a:fillRect/>
          </a:stretch>
        </p:blipFill>
        <p:spPr>
          <a:xfrm>
            <a:off x="1055370" y="3933190"/>
            <a:ext cx="5663565" cy="195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7184" y="4190403"/>
            <a:ext cx="3371428" cy="32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7270" y="4724400"/>
            <a:ext cx="6036945" cy="133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785298"/>
            <a:ext cx="3885714" cy="362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4386104"/>
            <a:ext cx="6590476" cy="343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4986910"/>
            <a:ext cx="6219047" cy="37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5644936"/>
            <a:ext cx="4304761" cy="91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1210310"/>
            <a:ext cx="9831070" cy="131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832100"/>
            <a:ext cx="7534275" cy="106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005580"/>
            <a:ext cx="8046085" cy="151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6060"/>
            <a:ext cx="10800000" cy="241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896643"/>
            <a:ext cx="295238" cy="29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80255"/>
            <a:ext cx="10800000" cy="177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572835"/>
            <a:ext cx="10800000" cy="351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025" y="4708525"/>
            <a:ext cx="7742555" cy="152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3919"/>
            <a:ext cx="10038095" cy="36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943735"/>
            <a:ext cx="575310" cy="90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1270" y="1655445"/>
            <a:ext cx="5686425" cy="143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2935" y="3253740"/>
            <a:ext cx="7740015" cy="115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997015"/>
            <a:ext cx="10800000" cy="138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/>
          <p:cNvSpPr/>
          <p:nvPr/>
        </p:nvSpPr>
        <p:spPr bwMode="auto">
          <a:xfrm>
            <a:off x="681904" y="1134027"/>
            <a:ext cx="10047619" cy="34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91670"/>
            <a:ext cx="2676190" cy="352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58843"/>
            <a:ext cx="4723809" cy="94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36004"/>
            <a:ext cx="2209523" cy="92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946448"/>
            <a:ext cx="10057142" cy="34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5594559"/>
            <a:ext cx="1952380" cy="333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80255"/>
            <a:ext cx="10800000" cy="197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139" y="1152418"/>
            <a:ext cx="5152380" cy="28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139" y="1774118"/>
            <a:ext cx="4076190" cy="34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0" y="764355"/>
            <a:ext cx="10800000" cy="324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27"/>
          <a:stretch>
            <a:fillRect/>
          </a:stretch>
        </p:blipFill>
        <p:spPr>
          <a:xfrm>
            <a:off x="7535545" y="3213100"/>
            <a:ext cx="4531995" cy="357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86666" y="1248918"/>
            <a:ext cx="333333" cy="25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00952" y="1888694"/>
            <a:ext cx="333333" cy="334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00952" y="2585764"/>
            <a:ext cx="428571" cy="276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7" r="52658" b="15437"/>
          <a:stretch>
            <a:fillRect/>
          </a:stretch>
        </p:blipFill>
        <p:spPr>
          <a:xfrm>
            <a:off x="4871720" y="3068955"/>
            <a:ext cx="2592615" cy="336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180" y="1052195"/>
            <a:ext cx="1034034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245"/>
            <a:ext cx="10800000" cy="408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180" y="1844675"/>
            <a:ext cx="4662805" cy="122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080" y="3114040"/>
            <a:ext cx="369379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2935" y="3716655"/>
            <a:ext cx="10268585" cy="1191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5325" y="4946650"/>
            <a:ext cx="841184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411185"/>
            <a:ext cx="266666" cy="2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7142" y="1182049"/>
            <a:ext cx="1457142" cy="315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05535"/>
            <a:ext cx="1016190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24667"/>
            <a:ext cx="8076190" cy="9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63233"/>
            <a:ext cx="1980952" cy="866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116070"/>
            <a:ext cx="1002792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622"/>
            <a:ext cx="1961904" cy="28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4489"/>
            <a:ext cx="7457142" cy="36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353945"/>
            <a:ext cx="806005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44942"/>
            <a:ext cx="10038095" cy="36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554933"/>
            <a:ext cx="7114285" cy="33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4013" y="3349674"/>
            <a:ext cx="242525" cy="25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354462"/>
            <a:ext cx="342857" cy="29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9" b="20847"/>
          <a:stretch>
            <a:fillRect/>
          </a:stretch>
        </p:blipFill>
        <p:spPr>
          <a:xfrm>
            <a:off x="720090" y="972185"/>
            <a:ext cx="8544015" cy="202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5238" y="2413111"/>
            <a:ext cx="333333" cy="295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/>
          <a:stretch>
            <a:fillRect/>
          </a:stretch>
        </p:blipFill>
        <p:spPr>
          <a:xfrm>
            <a:off x="9264105" y="972185"/>
            <a:ext cx="2256065" cy="255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500570"/>
            <a:ext cx="10800000" cy="161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7695" y="3754608"/>
            <a:ext cx="324485" cy="28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517618"/>
            <a:ext cx="295238" cy="305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612821"/>
            <a:ext cx="333333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2024-06-09T05:47:22Z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