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38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2900045"/>
            <a:ext cx="101441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4878406"/>
            <a:ext cx="980952" cy="41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0" b="20665"/>
          <a:stretch>
            <a:fillRect/>
          </a:stretch>
        </p:blipFill>
        <p:spPr>
          <a:xfrm>
            <a:off x="4871720" y="2637155"/>
            <a:ext cx="5327650" cy="396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24585"/>
            <a:ext cx="5590540" cy="147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06395"/>
            <a:ext cx="312674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3644900"/>
            <a:ext cx="513778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4437380"/>
            <a:ext cx="322897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5229225"/>
            <a:ext cx="381508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933005"/>
            <a:ext cx="10800000" cy="274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6513" y="4218994"/>
            <a:ext cx="409523" cy="37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836930"/>
            <a:ext cx="2794000" cy="396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827220"/>
            <a:ext cx="10800000" cy="17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9038" y="2014295"/>
            <a:ext cx="333333" cy="37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1772285"/>
            <a:ext cx="4119880" cy="399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5732595"/>
            <a:ext cx="10800000" cy="86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268730"/>
            <a:ext cx="8738235" cy="47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3301365"/>
            <a:ext cx="60515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215" y="1844675"/>
            <a:ext cx="3321685" cy="339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845"/>
            <a:ext cx="10800000" cy="31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00" t="1102" r="501" b="42484"/>
          <a:stretch>
            <a:fillRect/>
          </a:stretch>
        </p:blipFill>
        <p:spPr>
          <a:xfrm>
            <a:off x="4224020" y="3573145"/>
            <a:ext cx="3790315" cy="324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08500"/>
            <a:ext cx="9382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205" y="1106805"/>
            <a:ext cx="569976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8205" y="1793875"/>
            <a:ext cx="390969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70" y="2421255"/>
            <a:ext cx="34467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080" y="2997200"/>
            <a:ext cx="573786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080" y="3717290"/>
            <a:ext cx="5650865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67080" y="5050790"/>
            <a:ext cx="633412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67080" y="5877560"/>
            <a:ext cx="607441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7" grpId="0" bldLvl="0" animBg="1"/>
      <p:bldP spid="22" grpId="0" bldLvl="0" animBg="1"/>
      <p:bldP spid="27" grpId="0" bldLvl="0" animBg="1"/>
      <p:bldP spid="3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777142" y="2785500"/>
            <a:ext cx="390476" cy="46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640" y="3561080"/>
            <a:ext cx="451675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841" y="1143805"/>
            <a:ext cx="2160451" cy="38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841" y="1876238"/>
            <a:ext cx="5622598" cy="40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370" y="2564765"/>
            <a:ext cx="55435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74370" y="3248025"/>
            <a:ext cx="498538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3895" y="4118610"/>
            <a:ext cx="627697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3895" y="4796790"/>
            <a:ext cx="9569450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3841" y="6198499"/>
            <a:ext cx="3697175" cy="41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3090"/>
          <a:stretch>
            <a:fillRect/>
          </a:stretch>
        </p:blipFill>
        <p:spPr>
          <a:xfrm>
            <a:off x="6743700" y="476250"/>
            <a:ext cx="3343275" cy="391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bldLvl="0" animBg="1"/>
      <p:bldP spid="20" grpId="0" bldLvl="0" animBg="1"/>
      <p:bldP spid="23" grpId="0" bldLvl="0" animBg="1"/>
      <p:bldP spid="28" grpId="0" bldLvl="0" animBg="1"/>
      <p:bldP spid="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184640" cy="339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4090670"/>
            <a:ext cx="6885940" cy="260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4540"/>
            <a:ext cx="9223375" cy="361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4364990"/>
            <a:ext cx="6163945" cy="233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975"/>
            <a:ext cx="875220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061210"/>
            <a:ext cx="959993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180" y="2846070"/>
            <a:ext cx="10325100" cy="12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325" y="4293235"/>
            <a:ext cx="55657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51180" y="5157470"/>
            <a:ext cx="583946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2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7080" y="1052830"/>
            <a:ext cx="9848215" cy="199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090" y="3141345"/>
            <a:ext cx="10436860" cy="159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124585"/>
            <a:ext cx="433260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1988820"/>
            <a:ext cx="513778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2708910"/>
            <a:ext cx="10434955" cy="143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4293235"/>
            <a:ext cx="10026650" cy="1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83785" y="1196975"/>
            <a:ext cx="433260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2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8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1124585"/>
            <a:ext cx="10042525" cy="226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3644900"/>
            <a:ext cx="10387330" cy="30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571" y="1277410"/>
            <a:ext cx="2714285" cy="45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1428" y="3071698"/>
            <a:ext cx="4295238" cy="47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3987930"/>
            <a:ext cx="485714" cy="44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2127553"/>
            <a:ext cx="1095238" cy="45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471484" y="3547468"/>
            <a:ext cx="339272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3429000"/>
            <a:ext cx="3415665" cy="336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96975"/>
            <a:ext cx="10223500" cy="342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2996565"/>
            <a:ext cx="74930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126543"/>
            <a:ext cx="409523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622750"/>
            <a:ext cx="10800000" cy="19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3716655"/>
            <a:ext cx="3293110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358840"/>
            <a:ext cx="10800000" cy="18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40667" y="2741257"/>
            <a:ext cx="323809" cy="37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3078785"/>
            <a:ext cx="742857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2576830"/>
            <a:ext cx="2863850" cy="388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