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31490"/>
            <a:ext cx="11118215" cy="795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96340"/>
            <a:ext cx="796607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2492375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7170" y="3500755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2935" y="4292600"/>
            <a:ext cx="805243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2935" y="522859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8345" y="2105660"/>
            <a:ext cx="10680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3068320"/>
            <a:ext cx="213042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042295"/>
            <a:ext cx="2495238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21385"/>
            <a:ext cx="785939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1988820"/>
            <a:ext cx="743648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24810"/>
            <a:ext cx="526415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935" y="3860800"/>
            <a:ext cx="35883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4725035"/>
            <a:ext cx="9947910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661025"/>
            <a:ext cx="861949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5" grpId="0" bldLvl="0" animBg="1"/>
      <p:bldP spid="18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8740"/>
            <a:ext cx="4800000" cy="4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" y="1916430"/>
            <a:ext cx="59404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2852420"/>
            <a:ext cx="513016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30605"/>
            <a:ext cx="54292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784985"/>
            <a:ext cx="610425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917190"/>
            <a:ext cx="43522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2935" y="3716655"/>
            <a:ext cx="714756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725035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8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8896" y="5316000"/>
            <a:ext cx="271895" cy="3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8095"/>
            <a:ext cx="611568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1844675"/>
            <a:ext cx="700976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3815"/>
            <a:ext cx="10800000" cy="16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2898775"/>
            <a:ext cx="498157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47770"/>
            <a:ext cx="736028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72000"/>
            <a:ext cx="10800000" cy="328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24585"/>
            <a:ext cx="102254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1945640"/>
            <a:ext cx="10472420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2935" y="3500755"/>
            <a:ext cx="911352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716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052195"/>
            <a:ext cx="10602595" cy="275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059555"/>
            <a:ext cx="10544175" cy="18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364" y="1137095"/>
            <a:ext cx="2289740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364" y="2008433"/>
            <a:ext cx="8417084" cy="43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364" y="2833910"/>
            <a:ext cx="4103214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080" y="3500755"/>
            <a:ext cx="624840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364" y="4448178"/>
            <a:ext cx="4515367" cy="39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5099050"/>
            <a:ext cx="775906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260" y="5948680"/>
            <a:ext cx="51600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0" grpId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33970" y="2155190"/>
            <a:ext cx="18135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3829506"/>
            <a:ext cx="333333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7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9042" y="4745528"/>
            <a:ext cx="237495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9558" y="6202785"/>
            <a:ext cx="658859" cy="2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24585"/>
            <a:ext cx="10579735" cy="18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3068955"/>
            <a:ext cx="920750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219978"/>
            <a:ext cx="2676190" cy="4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1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