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895600"/>
            <a:ext cx="109823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8751570" cy="2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268730"/>
            <a:ext cx="3505200" cy="39738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72391"/>
            <a:ext cx="3409523" cy="41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955165"/>
            <a:ext cx="651954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718435"/>
            <a:ext cx="645160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220845"/>
            <a:ext cx="463994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5113655"/>
            <a:ext cx="91922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868" b="2421"/>
          <a:stretch>
            <a:fillRect/>
          </a:stretch>
        </p:blipFill>
        <p:spPr>
          <a:xfrm>
            <a:off x="7176135" y="764540"/>
            <a:ext cx="3769360" cy="424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9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4559300"/>
            <a:ext cx="71145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5300980"/>
            <a:ext cx="892429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6165215"/>
            <a:ext cx="677608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162683"/>
            <a:ext cx="352380" cy="3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3003692"/>
            <a:ext cx="1409523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3871692"/>
            <a:ext cx="771428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08685"/>
            <a:ext cx="10329545" cy="16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895" y="2708910"/>
            <a:ext cx="10196830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3895" y="4437380"/>
            <a:ext cx="740600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5227320"/>
            <a:ext cx="478790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895" y="6093460"/>
            <a:ext cx="943927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44295"/>
            <a:ext cx="88220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40915"/>
            <a:ext cx="529145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090" y="2924810"/>
            <a:ext cx="10785475" cy="204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67619" y="3900237"/>
            <a:ext cx="1247619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0952" y="5846037"/>
            <a:ext cx="609523" cy="4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9760" y="2050415"/>
            <a:ext cx="322516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0255"/>
            <a:ext cx="10800000" cy="280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66"/>
          <a:stretch>
            <a:fillRect/>
          </a:stretch>
        </p:blipFill>
        <p:spPr>
          <a:xfrm>
            <a:off x="7968615" y="1700530"/>
            <a:ext cx="4069080" cy="479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800000" cy="18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1450" y="1700530"/>
            <a:ext cx="790765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095" y="2645225"/>
            <a:ext cx="10800000" cy="8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569085" y="2798445"/>
            <a:ext cx="131572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66"/>
          <a:stretch>
            <a:fillRect/>
          </a:stretch>
        </p:blipFill>
        <p:spPr>
          <a:xfrm>
            <a:off x="4439285" y="2493010"/>
            <a:ext cx="3632835" cy="428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6510"/>
            <a:ext cx="820547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92846"/>
            <a:ext cx="2961904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51253"/>
            <a:ext cx="2504761" cy="4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 r="13324"/>
          <a:stretch>
            <a:fillRect/>
          </a:stretch>
        </p:blipFill>
        <p:spPr>
          <a:xfrm>
            <a:off x="6120130" y="2348865"/>
            <a:ext cx="4024630" cy="438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095365" y="2493010"/>
            <a:ext cx="4388485" cy="432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315434"/>
            <a:ext cx="333334" cy="37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5228" y="3456372"/>
            <a:ext cx="365359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6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3942" y="3827314"/>
            <a:ext cx="312533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4285" y="2031056"/>
            <a:ext cx="1009523" cy="43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2870668"/>
            <a:ext cx="980952" cy="4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3767526"/>
            <a:ext cx="1123809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8571" y="3786608"/>
            <a:ext cx="314285" cy="36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4616680"/>
            <a:ext cx="809523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84515" y="1917065"/>
            <a:ext cx="29063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60715" y="3500755"/>
            <a:ext cx="27666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4575"/>
            <a:ext cx="10800000" cy="350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36180" y="1254760"/>
            <a:ext cx="310134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9370" y="2868295"/>
            <a:ext cx="286321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94910" y="3581708"/>
            <a:ext cx="354121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49988"/>
            <a:ext cx="352380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779395"/>
            <a:ext cx="204216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619" y="3800688"/>
            <a:ext cx="1076190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3819981"/>
            <a:ext cx="1476190" cy="47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