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1395" y="2919095"/>
            <a:ext cx="7648575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47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46634" y="3038628"/>
            <a:ext cx="306858" cy="331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14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96184" y="3036384"/>
            <a:ext cx="1086498" cy="433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20920" y="3845560"/>
            <a:ext cx="1624965" cy="126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26605" y="5637530"/>
            <a:ext cx="243268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3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884160" y="1452880"/>
            <a:ext cx="211201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81904" y="3965457"/>
            <a:ext cx="333333" cy="371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43809" y="5853051"/>
            <a:ext cx="295237" cy="36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894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67360" y="6146373"/>
            <a:ext cx="545048" cy="433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180" y="1917065"/>
            <a:ext cx="8397875" cy="909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3570" y="2827020"/>
            <a:ext cx="6972935" cy="107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8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70330" y="3429000"/>
            <a:ext cx="5880735" cy="113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70330" y="4797425"/>
            <a:ext cx="5880735" cy="113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41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623570" y="2493010"/>
            <a:ext cx="7633970" cy="1259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415415" y="3933190"/>
            <a:ext cx="5880735" cy="113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99515" y="5157470"/>
            <a:ext cx="5880735" cy="113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0" grpId="0" bldLvl="0" animBg="1"/>
      <p:bldP spid="2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306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3660" y="2853055"/>
            <a:ext cx="7659370" cy="7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71270" y="3717290"/>
            <a:ext cx="9549765" cy="2427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8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00952" y="3249707"/>
            <a:ext cx="9561904" cy="447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3515" y="4154805"/>
            <a:ext cx="9609455" cy="162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3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2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2203447"/>
            <a:ext cx="371428" cy="372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80255"/>
            <a:ext cx="10800000" cy="909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270" y="980255"/>
            <a:ext cx="99147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972000"/>
            <a:ext cx="982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2323" y="1197542"/>
            <a:ext cx="3995333" cy="390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325" y="1917065"/>
            <a:ext cx="8676640" cy="110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5325" y="3213100"/>
            <a:ext cx="7576820" cy="1164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95325" y="4653280"/>
            <a:ext cx="9738995" cy="198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4" grpId="0" bldLvl="0" animBg="1"/>
      <p:bldP spid="1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651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2853055"/>
            <a:ext cx="850074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1210" y="3685540"/>
            <a:ext cx="2668905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8340" y="4364990"/>
            <a:ext cx="628713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3570" y="5245735"/>
            <a:ext cx="683260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51180" y="6021070"/>
            <a:ext cx="6424295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  <p:bldP spid="14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7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1296215"/>
            <a:ext cx="333333" cy="371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3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3880525"/>
            <a:ext cx="352380" cy="381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7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239295"/>
            <a:ext cx="352380" cy="381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6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1295847"/>
            <a:ext cx="333333" cy="380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307966"/>
            <a:ext cx="333333" cy="372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5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231494"/>
            <a:ext cx="352380" cy="391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2024-06-10T12:39:10Z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