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0" y="2971800"/>
            <a:ext cx="76200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15238" y="5658755"/>
            <a:ext cx="523809" cy="36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81904" y="5658755"/>
            <a:ext cx="314285" cy="37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1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50994" y="6260243"/>
            <a:ext cx="1421637" cy="31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2852870"/>
            <a:ext cx="10800000" cy="89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26463" y="3064369"/>
            <a:ext cx="561904" cy="355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3743960"/>
            <a:ext cx="7804150" cy="2681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2830"/>
            <a:ext cx="678878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020217"/>
            <a:ext cx="4828571" cy="4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2792730"/>
            <a:ext cx="670877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678555"/>
            <a:ext cx="927481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574058"/>
            <a:ext cx="5619047" cy="123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11" grpId="0" bldLvl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853055"/>
            <a:ext cx="683831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3717290"/>
            <a:ext cx="636143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124585"/>
            <a:ext cx="7275195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1988820"/>
            <a:ext cx="841565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2888137"/>
            <a:ext cx="2180952" cy="40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764915"/>
            <a:ext cx="7118985" cy="1405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animBg="1"/>
      <p:bldP spid="1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1196975"/>
            <a:ext cx="10568940" cy="148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002741"/>
            <a:ext cx="5619047" cy="122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623435"/>
            <a:ext cx="10109200" cy="147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01105" y="2924810"/>
            <a:ext cx="2827020" cy="140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2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908685"/>
            <a:ext cx="8705850" cy="2787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0" r="8219" b="21204"/>
          <a:stretch>
            <a:fillRect/>
          </a:stretch>
        </p:blipFill>
        <p:spPr>
          <a:xfrm>
            <a:off x="9192260" y="1341120"/>
            <a:ext cx="2745740" cy="3230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3716655"/>
            <a:ext cx="8705850" cy="287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244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81975" y="2737034"/>
            <a:ext cx="346272" cy="315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58095" y="4016563"/>
            <a:ext cx="533333" cy="372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194435"/>
            <a:ext cx="6281420" cy="187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4205" y="3394075"/>
            <a:ext cx="6290945" cy="218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5873393"/>
            <a:ext cx="5457142" cy="41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0310"/>
            <a:ext cx="779272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1945640"/>
            <a:ext cx="580961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757170"/>
            <a:ext cx="241681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180" y="3573145"/>
            <a:ext cx="387540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528185"/>
            <a:ext cx="9752330" cy="146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43885" y="2764790"/>
            <a:ext cx="301625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1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81883"/>
            <a:ext cx="5647619" cy="42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3333" y="2059577"/>
            <a:ext cx="2714285" cy="1163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96005" y="2059305"/>
            <a:ext cx="3792220" cy="1299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662045"/>
            <a:ext cx="10217785" cy="240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277721"/>
            <a:ext cx="352380" cy="381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100477"/>
            <a:ext cx="352380" cy="38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66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15655" y="4586780"/>
            <a:ext cx="295575" cy="329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4024480"/>
            <a:ext cx="333333" cy="372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815" y="4871085"/>
            <a:ext cx="6285230" cy="139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619" y="2155234"/>
            <a:ext cx="304761" cy="372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4761" y="2155234"/>
            <a:ext cx="723809" cy="381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62</cp:revision>
  <dcterms:created xsi:type="dcterms:W3CDTF">2015-09-16T06:44:00Z</dcterms:created>
  <dcterms:modified xsi:type="dcterms:W3CDTF">2024-06-10T12:55:17Z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