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38" r:id="rId21"/>
    <p:sldId id="337" r:id="rId22"/>
    <p:sldId id="334" r:id="rId23"/>
    <p:sldId id="333" r:id="rId24"/>
    <p:sldId id="332" r:id="rId25"/>
    <p:sldId id="331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2995" y="2957195"/>
            <a:ext cx="49053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72320"/>
            <a:ext cx="419047" cy="37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20395"/>
            <a:ext cx="9747250" cy="30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05" y="3572510"/>
            <a:ext cx="9747250" cy="29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5157470"/>
            <a:ext cx="84836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845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5049" y="4135257"/>
            <a:ext cx="1628571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40" b="31183"/>
          <a:stretch>
            <a:fillRect/>
          </a:stretch>
        </p:blipFill>
        <p:spPr>
          <a:xfrm>
            <a:off x="7031990" y="3644900"/>
            <a:ext cx="2133600" cy="307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157285"/>
            <a:ext cx="10800000" cy="9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44110" y="5300980"/>
            <a:ext cx="21393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4591911"/>
            <a:ext cx="1257142" cy="4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5461" y="6127612"/>
            <a:ext cx="115250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328150" cy="416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4584065" y="4077335"/>
            <a:ext cx="4885690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1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3647440" y="2564765"/>
            <a:ext cx="4885690" cy="262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5123630"/>
            <a:ext cx="10800000" cy="15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5373370"/>
            <a:ext cx="101841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6113145"/>
            <a:ext cx="111633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6135370"/>
            <a:ext cx="56153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2370"/>
            <a:ext cx="47961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7665" y="1052830"/>
            <a:ext cx="16795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7"/>
          <a:stretch>
            <a:fillRect/>
          </a:stretch>
        </p:blipFill>
        <p:spPr>
          <a:xfrm>
            <a:off x="3791585" y="2564765"/>
            <a:ext cx="4593590" cy="349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103745" y="972185"/>
            <a:ext cx="363855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1764030"/>
            <a:ext cx="959612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785" y="2781300"/>
            <a:ext cx="5485765" cy="32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81904" y="3267359"/>
            <a:ext cx="1809523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4010255"/>
            <a:ext cx="1104761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245" y="4733925"/>
            <a:ext cx="14478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86666" y="5953214"/>
            <a:ext cx="1104761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4221480"/>
            <a:ext cx="1021080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52220"/>
            <a:ext cx="9869805" cy="435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62685"/>
            <a:ext cx="14478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1964690"/>
            <a:ext cx="31680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2705735"/>
            <a:ext cx="99695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2705735"/>
            <a:ext cx="82391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501390"/>
            <a:ext cx="687070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5"/>
          <a:stretch>
            <a:fillRect/>
          </a:stretch>
        </p:blipFill>
        <p:spPr>
          <a:xfrm>
            <a:off x="8616315" y="3501390"/>
            <a:ext cx="3456305" cy="279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2207260" y="1196340"/>
            <a:ext cx="82677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47440" y="1903730"/>
            <a:ext cx="640905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652645"/>
            <a:ext cx="7978775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616315" y="3644900"/>
            <a:ext cx="3389630" cy="273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6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413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34" b="15811"/>
          <a:stretch>
            <a:fillRect/>
          </a:stretch>
        </p:blipFill>
        <p:spPr>
          <a:xfrm>
            <a:off x="8976360" y="3383915"/>
            <a:ext cx="2361565" cy="355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868995"/>
            <a:ext cx="10800000" cy="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845"/>
            <a:ext cx="10800000" cy="33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745" y="2997200"/>
            <a:ext cx="3264535" cy="375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42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8709" y="4188561"/>
            <a:ext cx="295238" cy="3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" b="17777"/>
          <a:stretch>
            <a:fillRect/>
          </a:stretch>
        </p:blipFill>
        <p:spPr>
          <a:xfrm>
            <a:off x="6671945" y="3861435"/>
            <a:ext cx="2765425" cy="28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86874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88820"/>
            <a:ext cx="669353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141345"/>
            <a:ext cx="566610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958590"/>
            <a:ext cx="38506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441"/>
            <a:ext cx="7019047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48899"/>
            <a:ext cx="6000000" cy="4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620645"/>
            <a:ext cx="89255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92805"/>
            <a:ext cx="71374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4077335"/>
            <a:ext cx="826452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829175"/>
            <a:ext cx="944562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33944"/>
            <a:ext cx="1019047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0" y="1124585"/>
            <a:ext cx="86702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1988820"/>
            <a:ext cx="10347960" cy="314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15" y="989330"/>
            <a:ext cx="1021080" cy="2573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4416484"/>
            <a:ext cx="361904" cy="39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97235"/>
            <a:ext cx="361904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040" y="3558540"/>
            <a:ext cx="112966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2146440"/>
            <a:ext cx="352380" cy="39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2044197"/>
            <a:ext cx="952380" cy="49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