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03" r:id="rId4"/>
    <p:sldId id="400" r:id="rId5"/>
    <p:sldId id="399" r:id="rId6"/>
    <p:sldId id="398" r:id="rId7"/>
    <p:sldId id="397" r:id="rId8"/>
    <p:sldId id="394" r:id="rId9"/>
    <p:sldId id="393" r:id="rId10"/>
    <p:sldId id="392" r:id="rId11"/>
    <p:sldId id="391" r:id="rId12"/>
    <p:sldId id="390" r:id="rId13"/>
    <p:sldId id="389" r:id="rId14"/>
    <p:sldId id="388" r:id="rId15"/>
    <p:sldId id="387" r:id="rId16"/>
    <p:sldId id="386" r:id="rId17"/>
    <p:sldId id="385" r:id="rId18"/>
    <p:sldId id="384" r:id="rId19"/>
    <p:sldId id="383" r:id="rId20"/>
    <p:sldId id="381" r:id="rId21"/>
    <p:sldId id="380" r:id="rId22"/>
    <p:sldId id="379" r:id="rId23"/>
    <p:sldId id="378" r:id="rId24"/>
    <p:sldId id="376" r:id="rId25"/>
    <p:sldId id="374" r:id="rId26"/>
    <p:sldId id="372" r:id="rId27"/>
    <p:sldId id="371" r:id="rId28"/>
    <p:sldId id="370" r:id="rId29"/>
    <p:sldId id="369" r:id="rId30"/>
    <p:sldId id="367" r:id="rId31"/>
    <p:sldId id="366" r:id="rId32"/>
    <p:sldId id="365" r:id="rId33"/>
    <p:sldId id="364" r:id="rId34"/>
  </p:sldIdLst>
  <p:sldSz cx="12192000" cy="6858000"/>
  <p:notesSz cx="6858000" cy="9144000"/>
  <p:custDataLst>
    <p:tags r:id="rId3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69" d="100"/>
          <a:sy n="69" d="100"/>
        </p:scale>
        <p:origin x="312" y="72"/>
      </p:cViewPr>
      <p:guideLst>
        <p:guide orient="horz" pos="2160"/>
        <p:guide pos="37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60"/>
          <a:stretch>
            <a:fillRect/>
          </a:stretch>
        </p:blipFill>
        <p:spPr>
          <a:xfrm>
            <a:off x="3287395" y="2924810"/>
            <a:ext cx="5879555" cy="979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4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9047" y="3201581"/>
            <a:ext cx="342857" cy="29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3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10476" y="3936541"/>
            <a:ext cx="1171428" cy="324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34285" y="4737254"/>
            <a:ext cx="247619" cy="285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91428" y="4670528"/>
            <a:ext cx="514285" cy="400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4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15238" y="3269865"/>
            <a:ext cx="866666" cy="295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1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476" y="3258999"/>
            <a:ext cx="457142" cy="276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86666" y="3258999"/>
            <a:ext cx="457142" cy="276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91428" y="4574023"/>
            <a:ext cx="838094" cy="352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10476" y="5241064"/>
            <a:ext cx="447619" cy="343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5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72380" y="1812013"/>
            <a:ext cx="447619" cy="286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39047" y="1812013"/>
            <a:ext cx="438095" cy="286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67619" y="3167490"/>
            <a:ext cx="238095" cy="286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02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380615" y="5684520"/>
            <a:ext cx="807720" cy="821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7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7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655" y="1052195"/>
            <a:ext cx="4383405" cy="230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9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57918"/>
            <a:ext cx="4438095" cy="343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621155"/>
            <a:ext cx="10047605" cy="1047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776220"/>
            <a:ext cx="9859010" cy="798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8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19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4203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4731612"/>
            <a:ext cx="295238" cy="295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6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0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86460"/>
            <a:ext cx="8400000" cy="333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649227"/>
            <a:ext cx="7295238" cy="333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231070"/>
            <a:ext cx="2076190" cy="305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774759"/>
            <a:ext cx="3542857" cy="343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356602"/>
            <a:ext cx="9923809" cy="305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928907"/>
            <a:ext cx="9771428" cy="305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491673"/>
            <a:ext cx="2790476" cy="305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5044901"/>
            <a:ext cx="3542857" cy="343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507"/>
          <a:stretch>
            <a:fillRect/>
          </a:stretch>
        </p:blipFill>
        <p:spPr>
          <a:xfrm>
            <a:off x="720090" y="972185"/>
            <a:ext cx="10800080" cy="1808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4"/>
          <a:stretch>
            <a:fillRect/>
          </a:stretch>
        </p:blipFill>
        <p:spPr>
          <a:xfrm>
            <a:off x="7319645" y="2924810"/>
            <a:ext cx="4632325" cy="2701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1" t="40489"/>
          <a:stretch>
            <a:fillRect/>
          </a:stretch>
        </p:blipFill>
        <p:spPr>
          <a:xfrm>
            <a:off x="407035" y="3068955"/>
            <a:ext cx="7583170" cy="209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1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3032079"/>
            <a:ext cx="4228571" cy="324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3594786"/>
            <a:ext cx="3933333" cy="333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4205180"/>
            <a:ext cx="9752380" cy="639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2935" y="5012690"/>
            <a:ext cx="2767965" cy="5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5693015"/>
            <a:ext cx="4438095" cy="333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380" y="669105"/>
            <a:ext cx="10800000" cy="2759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76"/>
          <a:stretch>
            <a:fillRect/>
          </a:stretch>
        </p:blipFill>
        <p:spPr>
          <a:xfrm>
            <a:off x="4367530" y="2780665"/>
            <a:ext cx="7273290" cy="3909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4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3136720"/>
            <a:ext cx="4076190" cy="333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3766110"/>
            <a:ext cx="8219047" cy="333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4395499"/>
            <a:ext cx="5857142" cy="324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4868545"/>
            <a:ext cx="9104630" cy="949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6026192"/>
            <a:ext cx="3723809" cy="333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57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8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53160"/>
            <a:ext cx="10038080" cy="1376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2935" y="2788920"/>
            <a:ext cx="10444480" cy="181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71"/>
          <a:stretch>
            <a:fillRect/>
          </a:stretch>
        </p:blipFill>
        <p:spPr>
          <a:xfrm>
            <a:off x="695325" y="1767840"/>
            <a:ext cx="10800080" cy="4799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1003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22935" y="1031875"/>
            <a:ext cx="10168255" cy="1313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1180" y="2492375"/>
            <a:ext cx="10490200" cy="1483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67080" y="4065905"/>
            <a:ext cx="6307455" cy="61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20090" y="4700905"/>
            <a:ext cx="10577195" cy="1917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3" grpId="0" bldLvl="0" animBg="1"/>
      <p:bldP spid="1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0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0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2620672"/>
            <a:ext cx="266666" cy="295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0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53333" y="3634598"/>
            <a:ext cx="247619" cy="26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15238" y="4445784"/>
            <a:ext cx="247619" cy="276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43809" y="4445784"/>
            <a:ext cx="657142" cy="295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00952" y="4445784"/>
            <a:ext cx="247619" cy="276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92785"/>
            <a:ext cx="9855200" cy="428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01" r="19534" b="9928"/>
          <a:stretch>
            <a:fillRect/>
          </a:stretch>
        </p:blipFill>
        <p:spPr>
          <a:xfrm>
            <a:off x="4295775" y="4076700"/>
            <a:ext cx="5833110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9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43560"/>
            <a:ext cx="8180952" cy="333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763395"/>
            <a:ext cx="10047605" cy="101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3011805"/>
            <a:ext cx="10047605" cy="1283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9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2629791"/>
            <a:ext cx="295238" cy="304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3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7142" y="2622249"/>
            <a:ext cx="304761" cy="295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8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2615133"/>
            <a:ext cx="295238" cy="305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4340" y="3429000"/>
            <a:ext cx="5186680" cy="3335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764355"/>
            <a:ext cx="10800000" cy="3377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70464" y="2329154"/>
            <a:ext cx="295238" cy="305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0490" y="3572510"/>
            <a:ext cx="3303270" cy="3187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4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86666" y="1887687"/>
            <a:ext cx="276190" cy="286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2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2024-06-09T05:58:02Z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