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3870" y="2966720"/>
            <a:ext cx="61436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1" b="48591"/>
          <a:stretch>
            <a:fillRect/>
          </a:stretch>
        </p:blipFill>
        <p:spPr>
          <a:xfrm>
            <a:off x="4224020" y="3501390"/>
            <a:ext cx="413702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90"/>
          <a:stretch>
            <a:fillRect/>
          </a:stretch>
        </p:blipFill>
        <p:spPr>
          <a:xfrm>
            <a:off x="720090" y="972185"/>
            <a:ext cx="10016490" cy="544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981075"/>
            <a:ext cx="5606415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25" y="2628265"/>
            <a:ext cx="57073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7690" y="3429000"/>
            <a:ext cx="5789930" cy="142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8990" y="5085080"/>
            <a:ext cx="60972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0090" y="5841365"/>
            <a:ext cx="85305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  <p:bldP spid="20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476700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6" b="25552"/>
          <a:stretch>
            <a:fillRect/>
          </a:stretch>
        </p:blipFill>
        <p:spPr>
          <a:xfrm>
            <a:off x="6600190" y="2997200"/>
            <a:ext cx="3912235" cy="368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1196975"/>
            <a:ext cx="552831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15185"/>
            <a:ext cx="6837045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717290"/>
            <a:ext cx="48082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437380"/>
            <a:ext cx="75057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326380"/>
            <a:ext cx="888301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6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8074660" cy="248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72170" y="2564765"/>
            <a:ext cx="49339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795" y="3213100"/>
            <a:ext cx="8074660" cy="351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6634" y="2847734"/>
            <a:ext cx="306858" cy="34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1324983"/>
            <a:ext cx="295238" cy="35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2380" y="3175760"/>
            <a:ext cx="1123809" cy="35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904" y="5026538"/>
            <a:ext cx="295238" cy="35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2853055"/>
            <a:ext cx="50660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3573145"/>
            <a:ext cx="5372735" cy="145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415" y="5157470"/>
            <a:ext cx="5442585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53635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484630"/>
            <a:ext cx="483235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421255"/>
            <a:ext cx="619442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284855"/>
            <a:ext cx="947737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691428" y="3853545"/>
            <a:ext cx="1485714" cy="49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590" y="4631055"/>
            <a:ext cx="412115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845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573145"/>
            <a:ext cx="7935595" cy="310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065" y="2839720"/>
            <a:ext cx="255206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606800"/>
            <a:ext cx="7935595" cy="310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24680"/>
            <a:ext cx="1080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4110" y="2797175"/>
            <a:ext cx="248983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569970"/>
            <a:ext cx="7935595" cy="310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753485"/>
            <a:ext cx="7935595" cy="310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836745"/>
            <a:ext cx="8824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052830"/>
            <a:ext cx="822579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4805" y="2595880"/>
            <a:ext cx="6832173" cy="32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4805" y="3288636"/>
            <a:ext cx="2746876" cy="3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5863" y="3973609"/>
            <a:ext cx="5470407" cy="35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4605020"/>
            <a:ext cx="8595360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080" y="5949315"/>
            <a:ext cx="723328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2153851"/>
            <a:ext cx="1000000" cy="4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640" y="2903220"/>
            <a:ext cx="507428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1096046"/>
            <a:ext cx="352380" cy="38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827855"/>
            <a:ext cx="10800000" cy="560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7433" y="2085030"/>
            <a:ext cx="409523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35"/>
          <a:stretch>
            <a:fillRect/>
          </a:stretch>
        </p:blipFill>
        <p:spPr>
          <a:xfrm>
            <a:off x="7752080" y="2708910"/>
            <a:ext cx="3372485" cy="358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8486775" cy="437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2164715"/>
            <a:ext cx="50539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2997200"/>
            <a:ext cx="774890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270" y="3726180"/>
            <a:ext cx="179578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149090"/>
            <a:ext cx="4171950" cy="257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0476" y="1172146"/>
            <a:ext cx="571428" cy="3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2096632"/>
            <a:ext cx="571428" cy="3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3917013"/>
            <a:ext cx="752380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8571" y="3917013"/>
            <a:ext cx="838095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58095" y="3878889"/>
            <a:ext cx="3704762" cy="4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5055" y="4803140"/>
            <a:ext cx="552958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2024-06-10T11:40:10Z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