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943225"/>
            <a:ext cx="58293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789045"/>
            <a:ext cx="735139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4749071"/>
            <a:ext cx="3076190" cy="4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5569344"/>
            <a:ext cx="2104761" cy="4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74879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39815"/>
            <a:ext cx="4038095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69279"/>
            <a:ext cx="3571428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98742"/>
            <a:ext cx="2142857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37740"/>
            <a:ext cx="4495238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367204"/>
            <a:ext cx="5485714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428" y="4679498"/>
            <a:ext cx="1114285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80" y="4427855"/>
            <a:ext cx="98869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67619" y="4679498"/>
            <a:ext cx="333333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3333" y="4679498"/>
            <a:ext cx="571428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6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2997200"/>
            <a:ext cx="185864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4070" y="4179272"/>
            <a:ext cx="1859478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7340" y="6077454"/>
            <a:ext cx="1074573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132965"/>
            <a:ext cx="58826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7945" y="3086100"/>
            <a:ext cx="51612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4077335"/>
            <a:ext cx="427736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7945" y="5013325"/>
            <a:ext cx="4544060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73601"/>
            <a:ext cx="323809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95847"/>
            <a:ext cx="361904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17854"/>
            <a:ext cx="371428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9815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380" y="2850515"/>
            <a:ext cx="199453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9980" y="1967865"/>
            <a:ext cx="9525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4155" y="3790315"/>
            <a:ext cx="1123950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112260"/>
            <a:ext cx="571428" cy="38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