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3"/>
    <p:sldId id="324" r:id="rId4"/>
    <p:sldId id="356" r:id="rId5"/>
    <p:sldId id="355" r:id="rId6"/>
    <p:sldId id="352" r:id="rId7"/>
    <p:sldId id="351" r:id="rId8"/>
    <p:sldId id="348" r:id="rId9"/>
    <p:sldId id="347" r:id="rId10"/>
    <p:sldId id="343" r:id="rId11"/>
    <p:sldId id="342" r:id="rId12"/>
    <p:sldId id="341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943225"/>
            <a:ext cx="62293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068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2380615"/>
            <a:ext cx="310451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775" y="3141345"/>
            <a:ext cx="35826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0775" y="3933190"/>
            <a:ext cx="257873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1044" y="4660745"/>
            <a:ext cx="1943252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370" y="5229225"/>
            <a:ext cx="19716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3615" y="5949315"/>
            <a:ext cx="877951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484630"/>
            <a:ext cx="9000490" cy="431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40370" y="4364990"/>
            <a:ext cx="5962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6"/>
          <a:stretch>
            <a:fillRect/>
          </a:stretch>
        </p:blipFill>
        <p:spPr>
          <a:xfrm>
            <a:off x="9264015" y="2277110"/>
            <a:ext cx="2779395" cy="340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3063456"/>
            <a:ext cx="733333" cy="41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141345"/>
            <a:ext cx="5121275" cy="340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20845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1" b="9154"/>
          <a:stretch>
            <a:fillRect/>
          </a:stretch>
        </p:blipFill>
        <p:spPr>
          <a:xfrm>
            <a:off x="6600190" y="2852420"/>
            <a:ext cx="4733290" cy="3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1353469"/>
            <a:ext cx="809523" cy="4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30" y="1113790"/>
            <a:ext cx="11036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47570"/>
            <a:ext cx="46393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0476" y="4052369"/>
            <a:ext cx="809523" cy="4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4023758"/>
            <a:ext cx="1047619" cy="4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929749"/>
            <a:ext cx="1114285" cy="4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248654"/>
            <a:ext cx="771428" cy="362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1248654"/>
            <a:ext cx="714285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8205" y="949325"/>
            <a:ext cx="458089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07235"/>
            <a:ext cx="1095238" cy="4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0000" y="3013516"/>
            <a:ext cx="1561904" cy="4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6190" y="4797459"/>
            <a:ext cx="3057142" cy="43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6666" y="5694200"/>
            <a:ext cx="742857" cy="4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76065"/>
            <a:ext cx="10800000" cy="36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/>
          <a:stretch>
            <a:fillRect/>
          </a:stretch>
        </p:blipFill>
        <p:spPr>
          <a:xfrm>
            <a:off x="4367530" y="3798570"/>
            <a:ext cx="3836670" cy="305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/>
          <a:stretch>
            <a:fillRect/>
          </a:stretch>
        </p:blipFill>
        <p:spPr>
          <a:xfrm>
            <a:off x="4151630" y="2924810"/>
            <a:ext cx="3836670" cy="305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18311"/>
          <a:stretch>
            <a:fillRect/>
          </a:stretch>
        </p:blipFill>
        <p:spPr>
          <a:xfrm>
            <a:off x="720090" y="972185"/>
            <a:ext cx="5736045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5793740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1335" y="2781300"/>
            <a:ext cx="42106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3573145"/>
            <a:ext cx="317119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/>
          <a:stretch>
            <a:fillRect/>
          </a:stretch>
        </p:blipFill>
        <p:spPr>
          <a:xfrm>
            <a:off x="7463790" y="1196975"/>
            <a:ext cx="4163695" cy="332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05730"/>
            <a:ext cx="10800000" cy="47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86965"/>
            <a:ext cx="3714285" cy="4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2493010"/>
            <a:ext cx="397573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352800"/>
            <a:ext cx="3629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4004945"/>
            <a:ext cx="435356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011054"/>
            <a:ext cx="2333333" cy="43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733415"/>
            <a:ext cx="425132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62" r="46890"/>
          <a:stretch>
            <a:fillRect/>
          </a:stretch>
        </p:blipFill>
        <p:spPr>
          <a:xfrm>
            <a:off x="767080" y="954405"/>
            <a:ext cx="5735955" cy="83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720090" y="1124585"/>
            <a:ext cx="60356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67619" y="3651357"/>
            <a:ext cx="2580952" cy="4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944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1996" y="2915028"/>
            <a:ext cx="293565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8874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3357245"/>
            <a:ext cx="4805680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821555"/>
            <a:ext cx="37801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1713" y="5518065"/>
            <a:ext cx="1846802" cy="3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6093460"/>
            <a:ext cx="27216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8684"/>
          <a:stretch>
            <a:fillRect/>
          </a:stretch>
        </p:blipFill>
        <p:spPr>
          <a:xfrm>
            <a:off x="5880100" y="2759075"/>
            <a:ext cx="3785870" cy="390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124585"/>
            <a:ext cx="604012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1917065"/>
            <a:ext cx="95611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869248"/>
            <a:ext cx="4333333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698699"/>
            <a:ext cx="2419047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4437380"/>
            <a:ext cx="668845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animBg="1"/>
      <p:bldP spid="17" grpId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844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3284855"/>
            <a:ext cx="560324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4745990"/>
            <a:ext cx="54584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5373370"/>
            <a:ext cx="388112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125" y="6021070"/>
            <a:ext cx="430530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836" t="4412"/>
          <a:stretch>
            <a:fillRect/>
          </a:stretch>
        </p:blipFill>
        <p:spPr>
          <a:xfrm>
            <a:off x="6884670" y="3213100"/>
            <a:ext cx="2679700" cy="312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77243"/>
            <a:ext cx="2333333" cy="4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917065"/>
            <a:ext cx="501142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853055"/>
            <a:ext cx="61785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4680" y="3644900"/>
            <a:ext cx="93459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3570" y="4509135"/>
            <a:ext cx="56572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180" y="5301615"/>
            <a:ext cx="985266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0" grpId="0" bldLvl="0" animBg="1"/>
      <p:bldP spid="15" grpId="0" bldLvl="0" animBg="1"/>
      <p:bldP spid="24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105738"/>
            <a:ext cx="2600000" cy="4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3906382"/>
            <a:ext cx="3104761" cy="49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836930"/>
            <a:ext cx="9718675" cy="383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016365" y="3129280"/>
            <a:ext cx="5092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8903970" y="3789045"/>
            <a:ext cx="2810510" cy="289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620845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614" y="1909210"/>
            <a:ext cx="352380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068955"/>
            <a:ext cx="5368290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194403"/>
            <a:ext cx="409523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644900"/>
            <a:ext cx="4613275" cy="304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404310"/>
            <a:ext cx="10800000" cy="37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1239" y="1796356"/>
            <a:ext cx="361904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3861435"/>
            <a:ext cx="5032375" cy="290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55465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25" y="2882244"/>
            <a:ext cx="352380" cy="38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564765"/>
            <a:ext cx="4395470" cy="299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5300795"/>
            <a:ext cx="10800000" cy="10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355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8373" y="2892543"/>
            <a:ext cx="733333" cy="4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2924810"/>
            <a:ext cx="5385435" cy="351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