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86000"/>
            <a:ext cx="84391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573145"/>
            <a:ext cx="74390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9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9663430" cy="383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/>
          <a:stretch>
            <a:fillRect/>
          </a:stretch>
        </p:blipFill>
        <p:spPr>
          <a:xfrm>
            <a:off x="9624060" y="1340485"/>
            <a:ext cx="2457450" cy="290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white">
          <a:xfrm>
            <a:off x="7463921" y="1844609"/>
            <a:ext cx="2895238" cy="213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5235" y="3206417"/>
            <a:ext cx="857142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10233025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708910"/>
            <a:ext cx="69361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650670"/>
            <a:ext cx="4914285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t="-2109" r="37994" b="21687"/>
          <a:stretch>
            <a:fillRect/>
          </a:stretch>
        </p:blipFill>
        <p:spPr>
          <a:xfrm>
            <a:off x="5304155" y="3717290"/>
            <a:ext cx="3672205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375910" y="4003675"/>
            <a:ext cx="3503930" cy="252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96975"/>
            <a:ext cx="5248275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2277110"/>
            <a:ext cx="739711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269184"/>
            <a:ext cx="2847619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933190"/>
            <a:ext cx="905827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4240500"/>
            <a:ext cx="533333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4234094"/>
            <a:ext cx="371428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48640"/>
            <a:ext cx="9524365" cy="259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068955"/>
            <a:ext cx="9524365" cy="154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4617720"/>
            <a:ext cx="291846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5864860" cy="323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51180" y="4725035"/>
            <a:ext cx="768667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1180" y="5517515"/>
            <a:ext cx="923099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124585"/>
            <a:ext cx="418592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4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480441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69465"/>
            <a:ext cx="10332720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843655"/>
            <a:ext cx="10414000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5517515"/>
            <a:ext cx="874776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836295"/>
            <a:ext cx="8696960" cy="467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1628775"/>
            <a:ext cx="3087370" cy="22898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96035"/>
            <a:ext cx="5694045" cy="30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4879340"/>
            <a:ext cx="10251440" cy="158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692785"/>
            <a:ext cx="4023995" cy="411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4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838" y="1143474"/>
            <a:ext cx="6076404" cy="33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435" y="1852930"/>
            <a:ext cx="56222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838" y="2577629"/>
            <a:ext cx="3536779" cy="36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975" y="3317875"/>
            <a:ext cx="632714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975" y="4050665"/>
            <a:ext cx="881888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838" y="5516086"/>
            <a:ext cx="2897977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975" y="6256655"/>
            <a:ext cx="51295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bldLvl="0" animBg="1"/>
      <p:bldP spid="19" grpId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4540"/>
            <a:ext cx="9458960" cy="39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0" b="39585"/>
          <a:stretch>
            <a:fillRect/>
          </a:stretch>
        </p:blipFill>
        <p:spPr>
          <a:xfrm>
            <a:off x="7896225" y="3933190"/>
            <a:ext cx="3986530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30"/>
          <a:stretch>
            <a:fillRect/>
          </a:stretch>
        </p:blipFill>
        <p:spPr>
          <a:xfrm>
            <a:off x="720090" y="4725220"/>
            <a:ext cx="10800080" cy="198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 b="32068"/>
          <a:stretch>
            <a:fillRect/>
          </a:stretch>
        </p:blipFill>
        <p:spPr>
          <a:xfrm>
            <a:off x="720090" y="972185"/>
            <a:ext cx="5807800" cy="389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5" t="40917" r="58661"/>
          <a:stretch>
            <a:fillRect/>
          </a:stretch>
        </p:blipFill>
        <p:spPr>
          <a:xfrm>
            <a:off x="7536180" y="1340485"/>
            <a:ext cx="2952115" cy="314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6304280" cy="139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2725420"/>
            <a:ext cx="6198870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797425"/>
            <a:ext cx="1010856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6184186"/>
            <a:ext cx="6609523" cy="3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392035" y="1196340"/>
            <a:ext cx="3798570" cy="340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7" grpId="0" bldLvl="0" animBg="1"/>
      <p:bldP spid="29" grpId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76"/>
          <a:stretch>
            <a:fillRect/>
          </a:stretch>
        </p:blipFill>
        <p:spPr>
          <a:xfrm>
            <a:off x="695325" y="1628775"/>
            <a:ext cx="10800080" cy="208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628775"/>
            <a:ext cx="10020935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0700" y="3067050"/>
            <a:ext cx="35413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2993"/>
            <a:ext cx="9961904" cy="43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65" y="1917065"/>
            <a:ext cx="10294620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365" y="3501390"/>
            <a:ext cx="104406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5714" y="5353958"/>
            <a:ext cx="2447619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6101080"/>
            <a:ext cx="63595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1" t="52090" r="22660"/>
          <a:stretch>
            <a:fillRect/>
          </a:stretch>
        </p:blipFill>
        <p:spPr>
          <a:xfrm>
            <a:off x="6527800" y="4012565"/>
            <a:ext cx="3096260" cy="255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551180" y="4291965"/>
            <a:ext cx="528383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00190" y="4292600"/>
            <a:ext cx="3244215" cy="231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20" grpId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