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853055"/>
            <a:ext cx="11178540" cy="73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27" b="41249"/>
          <a:stretch>
            <a:fillRect/>
          </a:stretch>
        </p:blipFill>
        <p:spPr>
          <a:xfrm>
            <a:off x="6960235" y="3213100"/>
            <a:ext cx="3804285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435" y="1216660"/>
            <a:ext cx="569785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564765"/>
            <a:ext cx="46247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3353435"/>
            <a:ext cx="590169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653280"/>
            <a:ext cx="7523480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6093460"/>
            <a:ext cx="51542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8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58"/>
          <a:stretch>
            <a:fillRect/>
          </a:stretch>
        </p:blipFill>
        <p:spPr>
          <a:xfrm>
            <a:off x="720090" y="79565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2806910"/>
            <a:ext cx="352380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493010"/>
            <a:ext cx="4873625" cy="327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71"/>
          <a:stretch>
            <a:fillRect/>
          </a:stretch>
        </p:blipFill>
        <p:spPr>
          <a:xfrm>
            <a:off x="839470" y="5772970"/>
            <a:ext cx="10800080" cy="8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13"/>
          <a:stretch>
            <a:fillRect/>
          </a:stretch>
        </p:blipFill>
        <p:spPr>
          <a:xfrm>
            <a:off x="1271270" y="1700530"/>
            <a:ext cx="1080008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49"/>
          <a:stretch>
            <a:fillRect/>
          </a:stretch>
        </p:blipFill>
        <p:spPr>
          <a:xfrm>
            <a:off x="633730" y="908235"/>
            <a:ext cx="10800080" cy="23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0782" y="1847044"/>
            <a:ext cx="323809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213100"/>
            <a:ext cx="4458970" cy="356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193342"/>
            <a:ext cx="419047" cy="3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069"/>
          <a:stretch>
            <a:fillRect/>
          </a:stretch>
        </p:blipFill>
        <p:spPr>
          <a:xfrm>
            <a:off x="720090" y="3501390"/>
            <a:ext cx="10800080" cy="14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45" y="2077720"/>
            <a:ext cx="13036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865" y="2914650"/>
            <a:ext cx="42310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4"/>
          <a:stretch>
            <a:fillRect/>
          </a:stretch>
        </p:blipFill>
        <p:spPr>
          <a:xfrm>
            <a:off x="551180" y="764725"/>
            <a:ext cx="10800080" cy="343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1" b="36185"/>
          <a:stretch>
            <a:fillRect/>
          </a:stretch>
        </p:blipFill>
        <p:spPr>
          <a:xfrm>
            <a:off x="4007485" y="3068955"/>
            <a:ext cx="525526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5238" y="1059630"/>
            <a:ext cx="542857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3688536"/>
            <a:ext cx="1066666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1" b="36185"/>
          <a:stretch>
            <a:fillRect/>
          </a:stretch>
        </p:blipFill>
        <p:spPr>
          <a:xfrm>
            <a:off x="4727575" y="3068955"/>
            <a:ext cx="5255260" cy="359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05714" y="3678538"/>
            <a:ext cx="1028571" cy="4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4555304"/>
            <a:ext cx="2647619" cy="4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406"/>
            <a:ext cx="4066666" cy="4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86610"/>
            <a:ext cx="5581015" cy="209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67225"/>
            <a:ext cx="406654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6021070"/>
            <a:ext cx="660209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052830"/>
            <a:ext cx="8611235" cy="33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1" r="7656"/>
          <a:stretch>
            <a:fillRect/>
          </a:stretch>
        </p:blipFill>
        <p:spPr>
          <a:xfrm>
            <a:off x="8544560" y="1772920"/>
            <a:ext cx="3383915" cy="305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93050"/>
            <a:ext cx="8611200" cy="210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7435"/>
            <a:ext cx="5331460" cy="20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357245"/>
            <a:ext cx="5641340" cy="1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80440"/>
            <a:ext cx="942149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76500"/>
            <a:ext cx="685736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52850"/>
            <a:ext cx="10058400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292340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800" y="2704465"/>
            <a:ext cx="294259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4025900"/>
            <a:ext cx="681291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180" y="5445125"/>
            <a:ext cx="322897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28390" y="2704465"/>
            <a:ext cx="468820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791585" y="5661660"/>
            <a:ext cx="4596765" cy="10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2" grpId="0" bldLvl="0" animBg="1"/>
      <p:bldP spid="2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1267484"/>
            <a:ext cx="4514285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1917065"/>
            <a:ext cx="1053973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3573145"/>
            <a:ext cx="10106025" cy="155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373370"/>
            <a:ext cx="97091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631315" y="5224145"/>
            <a:ext cx="865886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5" grpId="0" bldLvl="0" animBg="1"/>
      <p:bldP spid="2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180" y="1052830"/>
            <a:ext cx="1001141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637155"/>
            <a:ext cx="10275570" cy="247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8726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3727969"/>
            <a:ext cx="419047" cy="3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836745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2949" y="2904437"/>
            <a:ext cx="361904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75"/>
          <a:stretch>
            <a:fillRect/>
          </a:stretch>
        </p:blipFill>
        <p:spPr>
          <a:xfrm>
            <a:off x="9048115" y="3284855"/>
            <a:ext cx="2705735" cy="350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845"/>
            <a:ext cx="10800000" cy="34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2518" y="2679108"/>
            <a:ext cx="333333" cy="37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35"/>
          <a:stretch>
            <a:fillRect/>
          </a:stretch>
        </p:blipFill>
        <p:spPr>
          <a:xfrm>
            <a:off x="4584065" y="3501390"/>
            <a:ext cx="3322955" cy="335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30" y="1986915"/>
            <a:ext cx="9131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980" y="4478655"/>
            <a:ext cx="22967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98135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2608" y="4780566"/>
            <a:ext cx="1085714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27" b="41249"/>
          <a:stretch>
            <a:fillRect/>
          </a:stretch>
        </p:blipFill>
        <p:spPr>
          <a:xfrm>
            <a:off x="4681220" y="3357245"/>
            <a:ext cx="3804285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